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3" r:id="rId4"/>
    <p:sldMasterId id="2147484080" r:id="rId5"/>
  </p:sldMasterIdLst>
  <p:notesMasterIdLst>
    <p:notesMasterId r:id="rId21"/>
  </p:notesMasterIdLst>
  <p:handoutMasterIdLst>
    <p:handoutMasterId r:id="rId22"/>
  </p:handoutMasterIdLst>
  <p:sldIdLst>
    <p:sldId id="314" r:id="rId6"/>
    <p:sldId id="2147476360" r:id="rId7"/>
    <p:sldId id="946" r:id="rId8"/>
    <p:sldId id="259" r:id="rId9"/>
    <p:sldId id="2147476357" r:id="rId10"/>
    <p:sldId id="2147476378" r:id="rId11"/>
    <p:sldId id="2180" r:id="rId12"/>
    <p:sldId id="2147476369" r:id="rId13"/>
    <p:sldId id="2147476641" r:id="rId14"/>
    <p:sldId id="2147476640" r:id="rId15"/>
    <p:sldId id="2147476638" r:id="rId16"/>
    <p:sldId id="2147476644" r:id="rId17"/>
    <p:sldId id="2147476379" r:id="rId18"/>
    <p:sldId id="2147476380" r:id="rId19"/>
    <p:sldId id="2147476642" r:id="rId20"/>
  </p:sldIdLst>
  <p:sldSz cx="12192000" cy="6858000"/>
  <p:notesSz cx="6797675" cy="987266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0CBDC7E-5E7B-E5B3-0722-66D78241AC56}" name="Jamie Morrison" initials="JM" userId="S::jmorrison@gainhealth.org::25665436-221a-4957-a6f9-ba97d0ab8072" providerId="AD"/>
  <p188:author id="{31CA58D5-1530-F854-B494-871F8AF739BB}" name="Stella Nordhagen" initials="SN" userId="S::Snordhagen@gainhealth.org::3c88ebcc-cd64-4457-8bac-021b027ecc6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k Brunet" initials="PB" lastIdx="1" clrIdx="0">
    <p:extLst>
      <p:ext uri="{19B8F6BF-5375-455C-9EA6-DF929625EA0E}">
        <p15:presenceInfo xmlns:p15="http://schemas.microsoft.com/office/powerpoint/2012/main" userId="S::Patrick.Brunet@fmtsa.ch::9fc565e4-7fce-42b9-97d2-48f569eb5a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EAA"/>
    <a:srgbClr val="005541"/>
    <a:srgbClr val="003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4A3D44-73A1-4AB2-AF1A-BC0AC127744E}" v="4" dt="2026-07-21T08:45:27.741"/>
  </p1510:revLst>
</p1510:revInfo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9" autoAdjust="0"/>
    <p:restoredTop sz="91283" autoAdjust="0"/>
  </p:normalViewPr>
  <p:slideViewPr>
    <p:cSldViewPr snapToGrid="0" snapToObjects="1" showGuides="1">
      <p:cViewPr varScale="1">
        <p:scale>
          <a:sx n="97" d="100"/>
          <a:sy n="97" d="100"/>
        </p:scale>
        <p:origin x="1008" y="90"/>
      </p:cViewPr>
      <p:guideLst>
        <p:guide orient="horz" pos="2160"/>
        <p:guide pos="3840"/>
        <p:guide orient="horz" pos="4042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274"/>
    </p:cViewPr>
  </p:sorterViewPr>
  <p:notesViewPr>
    <p:cSldViewPr snapToGrid="0" snapToObjects="1">
      <p:cViewPr varScale="1">
        <p:scale>
          <a:sx n="89" d="100"/>
          <a:sy n="89" d="100"/>
        </p:scale>
        <p:origin x="4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ie Morrison" userId="25665436-221a-4957-a6f9-ba97d0ab8072" providerId="ADAL" clId="{A74C52DB-433C-44AD-8F8A-463EA97CEA8E}"/>
    <pc:docChg chg="addSld delSld modSld sldOrd">
      <pc:chgData name="Jamie Morrison" userId="25665436-221a-4957-a6f9-ba97d0ab8072" providerId="ADAL" clId="{A74C52DB-433C-44AD-8F8A-463EA97CEA8E}" dt="2026-07-21T08:45:58.189" v="5"/>
      <pc:docMkLst>
        <pc:docMk/>
      </pc:docMkLst>
      <pc:sldChg chg="add">
        <pc:chgData name="Jamie Morrison" userId="25665436-221a-4957-a6f9-ba97d0ab8072" providerId="ADAL" clId="{A74C52DB-433C-44AD-8F8A-463EA97CEA8E}" dt="2026-07-21T08:43:43.928" v="0"/>
        <pc:sldMkLst>
          <pc:docMk/>
          <pc:sldMk cId="2786347582" sldId="259"/>
        </pc:sldMkLst>
      </pc:sldChg>
      <pc:sldChg chg="add">
        <pc:chgData name="Jamie Morrison" userId="25665436-221a-4957-a6f9-ba97d0ab8072" providerId="ADAL" clId="{A74C52DB-433C-44AD-8F8A-463EA97CEA8E}" dt="2026-07-21T08:43:43.928" v="0"/>
        <pc:sldMkLst>
          <pc:docMk/>
          <pc:sldMk cId="3096535627" sldId="946"/>
        </pc:sldMkLst>
      </pc:sldChg>
      <pc:sldChg chg="add">
        <pc:chgData name="Jamie Morrison" userId="25665436-221a-4957-a6f9-ba97d0ab8072" providerId="ADAL" clId="{A74C52DB-433C-44AD-8F8A-463EA97CEA8E}" dt="2026-07-21T08:43:43.928" v="0"/>
        <pc:sldMkLst>
          <pc:docMk/>
          <pc:sldMk cId="3596771802" sldId="2147476357"/>
        </pc:sldMkLst>
      </pc:sldChg>
      <pc:sldChg chg="add">
        <pc:chgData name="Jamie Morrison" userId="25665436-221a-4957-a6f9-ba97d0ab8072" providerId="ADAL" clId="{A74C52DB-433C-44AD-8F8A-463EA97CEA8E}" dt="2026-07-21T08:43:43.928" v="0"/>
        <pc:sldMkLst>
          <pc:docMk/>
          <pc:sldMk cId="2017226560" sldId="2147476378"/>
        </pc:sldMkLst>
      </pc:sldChg>
      <pc:sldChg chg="add del ord">
        <pc:chgData name="Jamie Morrison" userId="25665436-221a-4957-a6f9-ba97d0ab8072" providerId="ADAL" clId="{A74C52DB-433C-44AD-8F8A-463EA97CEA8E}" dt="2026-07-21T08:45:58.189" v="5"/>
        <pc:sldMkLst>
          <pc:docMk/>
          <pc:sldMk cId="550815258" sldId="2147476379"/>
        </pc:sldMkLst>
      </pc:sldChg>
      <pc:sldChg chg="add del ord">
        <pc:chgData name="Jamie Morrison" userId="25665436-221a-4957-a6f9-ba97d0ab8072" providerId="ADAL" clId="{A74C52DB-433C-44AD-8F8A-463EA97CEA8E}" dt="2026-07-21T08:45:58.189" v="5"/>
        <pc:sldMkLst>
          <pc:docMk/>
          <pc:sldMk cId="3216757141" sldId="2147476380"/>
        </pc:sldMkLst>
      </pc:sldChg>
      <pc:sldChg chg="add del">
        <pc:chgData name="Jamie Morrison" userId="25665436-221a-4957-a6f9-ba97d0ab8072" providerId="ADAL" clId="{A74C52DB-433C-44AD-8F8A-463EA97CEA8E}" dt="2026-07-21T08:45:16.856" v="2"/>
        <pc:sldMkLst>
          <pc:docMk/>
          <pc:sldMk cId="1239609548" sldId="2147476643"/>
        </pc:sldMkLst>
      </pc:sldChg>
      <pc:sldChg chg="add">
        <pc:chgData name="Jamie Morrison" userId="25665436-221a-4957-a6f9-ba97d0ab8072" providerId="ADAL" clId="{A74C52DB-433C-44AD-8F8A-463EA97CEA8E}" dt="2026-07-21T08:45:27.736" v="3"/>
        <pc:sldMkLst>
          <pc:docMk/>
          <pc:sldMk cId="3860923253" sldId="2147476643"/>
        </pc:sldMkLst>
      </pc:sldChg>
      <pc:sldChg chg="add del ord">
        <pc:chgData name="Jamie Morrison" userId="25665436-221a-4957-a6f9-ba97d0ab8072" providerId="ADAL" clId="{A74C52DB-433C-44AD-8F8A-463EA97CEA8E}" dt="2026-07-21T08:45:50.826" v="4"/>
        <pc:sldMkLst>
          <pc:docMk/>
          <pc:sldMk cId="3672194577" sldId="214747664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monirul\AppData\Local\Microsoft\Windows\INetCache\Content.Outlook\U3QX5FAK\Copy%20of%203FS_Excel_Template_Bangladesh_solvedv2.xlsm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400" b="1" dirty="0">
                <a:solidFill>
                  <a:schemeClr val="bg1"/>
                </a:solidFill>
                <a:latin typeface="Oswald" pitchFamily="2" charset="0"/>
              </a:rPr>
              <a:t>WHAT</a:t>
            </a:r>
            <a:r>
              <a:rPr lang="it-IT" sz="2400" b="1" baseline="0" dirty="0">
                <a:solidFill>
                  <a:schemeClr val="bg1"/>
                </a:solidFill>
                <a:latin typeface="Oswald" pitchFamily="2" charset="0"/>
              </a:rPr>
              <a:t> IS THE PRIMARY FOCUS OF GOVERNMENT SPENDING ON FOOD SYSTEMS?</a:t>
            </a:r>
          </a:p>
        </c:rich>
      </c:tx>
      <c:layout>
        <c:manualLayout>
          <c:xMode val="edge"/>
          <c:yMode val="edge"/>
          <c:x val="4.4492906548314795E-2"/>
          <c:y val="6.65883013097293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68678358284512"/>
          <c:y val="0.22703351089071352"/>
          <c:w val="0.57986458426877963"/>
          <c:h val="0.7148351930294462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20905442688735"/>
                      <c:h val="0.177081047271410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B76-4169-AB4F-5701E1A25D5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Oswald SemiBold" panose="000007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66684941916654"/>
                      <c:h val="0.166063307538531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B76-4169-AB4F-5701E1A25D5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Oswald SemiBold" panose="000007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77794230376167"/>
                      <c:h val="0.154647429831427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B76-4169-AB4F-5701E1A25D52}"/>
                </c:ext>
              </c:extLst>
            </c:dLbl>
            <c:dLbl>
              <c:idx val="3"/>
              <c:layout>
                <c:manualLayout>
                  <c:x val="2.1875001794209484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Oswald SemiBold" panose="000007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537413655709579"/>
                      <c:h val="0.130707623421134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B76-4169-AB4F-5701E1A25D52}"/>
                </c:ext>
              </c:extLst>
            </c:dLbl>
            <c:dLbl>
              <c:idx val="4"/>
              <c:layout>
                <c:manualLayout>
                  <c:x val="5.4166712119973107E-2"/>
                  <c:y val="-8.19479217679248E-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Oswald SemiBold" panose="000007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86031777380636"/>
                      <c:h val="0.143629754008136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B76-4169-AB4F-5701E1A25D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Oswald SemiBold" panose="000007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cat>
          <c:val>
            <c:numRef>
              <c:f>Graph2!$C$15:$C$19</c:f>
              <c:numCache>
                <c:formatCode>0.0%</c:formatCode>
                <c:ptCount val="5"/>
                <c:pt idx="0">
                  <c:v>0.50059374676686286</c:v>
                </c:pt>
                <c:pt idx="1">
                  <c:v>0.39956258574295211</c:v>
                </c:pt>
                <c:pt idx="2">
                  <c:v>6.4334281880991287E-2</c:v>
                </c:pt>
                <c:pt idx="3">
                  <c:v>3.0116972155875176E-2</c:v>
                </c:pt>
                <c:pt idx="4">
                  <c:v>5.392413453318516E-3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8B76-4169-AB4F-5701E1A25D52}"/>
            </c:ext>
          </c:extLst>
        </c:ser>
        <c:ser>
          <c:idx val="1"/>
          <c:order val="1"/>
          <c:tx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Oswald SemiBold" panose="000007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cat>
          <c:val>
            <c:numRef>
              <c:f>Graph2!$C$15:$C$19</c:f>
              <c:numCache>
                <c:formatCode>0.0%</c:formatCode>
                <c:ptCount val="5"/>
                <c:pt idx="0">
                  <c:v>0.50059374676686286</c:v>
                </c:pt>
                <c:pt idx="1">
                  <c:v>0.39956258574295211</c:v>
                </c:pt>
                <c:pt idx="2">
                  <c:v>6.4334281880991287E-2</c:v>
                </c:pt>
                <c:pt idx="3">
                  <c:v>3.0116972155875176E-2</c:v>
                </c:pt>
                <c:pt idx="4">
                  <c:v>5.392413453318516E-3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76-4169-AB4F-5701E1A25D52}"/>
            </c:ext>
          </c:extLst>
        </c:ser>
        <c:ser>
          <c:idx val="0"/>
          <c:order val="2"/>
          <c:tx>
            <c:strRef>
              <c:f>Graph2!$E$14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5281B9"/>
            </a:solidFill>
            <a:ln>
              <a:noFill/>
            </a:ln>
            <a:effectLst/>
          </c:spPr>
          <c:invertIfNegative val="0"/>
          <c:cat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cat>
          <c:val>
            <c:numRef>
              <c:f>Graph2!$E$15:$E$19</c:f>
              <c:numCache>
                <c:formatCode>0.0%</c:formatCode>
                <c:ptCount val="5"/>
                <c:pt idx="0">
                  <c:v>0.50059374676686286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8B76-4169-AB4F-5701E1A25D52}"/>
            </c:ext>
          </c:extLst>
        </c:ser>
        <c:ser>
          <c:idx val="2"/>
          <c:order val="3"/>
          <c:tx>
            <c:strRef>
              <c:f>Graph2!$F$14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68C0E2"/>
            </a:solidFill>
            <a:ln>
              <a:noFill/>
            </a:ln>
            <a:effectLst/>
          </c:spPr>
          <c:invertIfNegative val="0"/>
          <c:cat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cat>
          <c:val>
            <c:numRef>
              <c:f>Graph2!$F$15:$F$19</c:f>
              <c:numCache>
                <c:formatCode>0.0%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3.0116972155875176E-2</c:v>
                </c:pt>
                <c:pt idx="4">
                  <c:v>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8B76-4169-AB4F-5701E1A25D52}"/>
            </c:ext>
          </c:extLst>
        </c:ser>
        <c:ser>
          <c:idx val="3"/>
          <c:order val="4"/>
          <c:tx>
            <c:strRef>
              <c:f>Graph2!$G$14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0A647"/>
            </a:solidFill>
            <a:ln>
              <a:noFill/>
            </a:ln>
            <a:effectLst/>
          </c:spPr>
          <c:invertIfNegative val="0"/>
          <c:cat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cat>
          <c:val>
            <c:numRef>
              <c:f>Graph2!$G$15:$G$19</c:f>
              <c:numCache>
                <c:formatCode>0.0%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6.4334281880991287E-2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9-8B76-4169-AB4F-5701E1A25D52}"/>
            </c:ext>
          </c:extLst>
        </c:ser>
        <c:ser>
          <c:idx val="4"/>
          <c:order val="5"/>
          <c:tx>
            <c:strRef>
              <c:f>Graph2!$H$14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D16961"/>
            </a:solidFill>
            <a:ln>
              <a:noFill/>
            </a:ln>
            <a:effectLst/>
          </c:spPr>
          <c:invertIfNegative val="0"/>
          <c:cat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cat>
          <c:val>
            <c:numRef>
              <c:f>Graph2!$H$15:$H$19</c:f>
              <c:numCache>
                <c:formatCode>0.0%</c:formatCode>
                <c:ptCount val="5"/>
                <c:pt idx="0">
                  <c:v>0</c:v>
                </c:pt>
                <c:pt idx="1">
                  <c:v>0.39956258574295211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A-8B76-4169-AB4F-5701E1A25D52}"/>
            </c:ext>
          </c:extLst>
        </c:ser>
        <c:ser>
          <c:idx val="5"/>
          <c:order val="6"/>
          <c:tx>
            <c:strRef>
              <c:f>Graph2!$I$14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58B277"/>
            </a:solidFill>
            <a:ln>
              <a:noFill/>
            </a:ln>
            <a:effectLst/>
          </c:spPr>
          <c:invertIfNegative val="0"/>
          <c:cat>
            <c:strRef>
              <c:f>Graph2!$B$15:$B$19</c:f>
              <c:strCache>
                <c:ptCount val="5"/>
                <c:pt idx="0">
                  <c:v>Agricultural Development and Value Chains</c:v>
                </c:pt>
                <c:pt idx="1">
                  <c:v>Social Assistance (Including emergency food Assistance)</c:v>
                </c:pt>
                <c:pt idx="2">
                  <c:v>Nutrition and Health</c:v>
                </c:pt>
                <c:pt idx="3">
                  <c:v>Infrastructure for Food Systems</c:v>
                </c:pt>
                <c:pt idx="4">
                  <c:v>Climate Change and Natural Resources</c:v>
                </c:pt>
              </c:strCache>
            </c:strRef>
          </c:cat>
          <c:val>
            <c:numRef>
              <c:f>Graph2!$I$15:$I$19</c:f>
              <c:numCache>
                <c:formatCode>0.0%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5.392413453318516E-3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B-8B76-4169-AB4F-5701E1A25D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578312335"/>
        <c:axId val="933722719"/>
        <c:extLst/>
      </c:barChart>
      <c:catAx>
        <c:axId val="1578312335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933722719"/>
        <c:crosses val="autoZero"/>
        <c:auto val="1"/>
        <c:lblAlgn val="ctr"/>
        <c:lblOffset val="100"/>
        <c:noMultiLvlLbl val="0"/>
      </c:catAx>
      <c:valAx>
        <c:axId val="933722719"/>
        <c:scaling>
          <c:orientation val="minMax"/>
        </c:scaling>
        <c:delete val="1"/>
        <c:axPos val="t"/>
        <c:title>
          <c:tx>
            <c:strRef>
              <c:f>reference!$G$2</c:f>
              <c:strCache>
                <c:ptCount val="1"/>
                <c:pt idx="0">
                  <c:v>Average 2018/19 - 2023/24</c:v>
                </c:pt>
              </c:strCache>
            </c:strRef>
          </c:tx>
          <c:layout>
            <c:manualLayout>
              <c:xMode val="edge"/>
              <c:yMode val="edge"/>
              <c:x val="4.5526961541407909E-2"/>
              <c:y val="0.14496846657542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1" u="none" strike="noStrike" kern="1200" baseline="0">
                  <a:solidFill>
                    <a:schemeClr val="bg1"/>
                  </a:solidFill>
                  <a:latin typeface="Roboto" panose="02000000000000000000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1578312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092C4C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8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0.88188</cdr:x>
      <cdr:y>0.72109</cdr:y>
    </cdr:from>
    <cdr:to>
      <cdr:x>0.95344</cdr:x>
      <cdr:y>0.89306</cdr:y>
    </cdr:to>
    <cdr:pic>
      <cdr:nvPicPr>
        <cdr:cNvPr id="2" name="Graphic 1">
          <a:extLst xmlns:a="http://schemas.openxmlformats.org/drawingml/2006/main">
            <a:ext uri="{FF2B5EF4-FFF2-40B4-BE49-F238E27FC236}">
              <a16:creationId xmlns:a16="http://schemas.microsoft.com/office/drawing/2014/main" id="{4425FEE6-9EB1-F8A0-EF34-4AF9627F654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1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137400" y="3035300"/>
          <a:ext cx="579120" cy="72390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D54620-49D6-4A70-8242-2608834481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5619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9B964-F971-4966-AC0F-13986F9DB6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5619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942D0B21-F38F-474F-9270-20A98439DE9D}" type="datetimeFigureOut">
              <a:rPr lang="en-GB" smtClean="0"/>
              <a:t>21/07/2026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4363F5-68FF-44C6-A51A-58E7555B82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044"/>
            <a:ext cx="2946247" cy="495619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ECA0F-7411-47F2-8EB6-A59C764DC6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826" y="9377044"/>
            <a:ext cx="2946246" cy="495619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1349338B-B616-4D6F-A153-599C2E8FC09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4076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5348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5348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224009F4-651C-B147-B607-0D0EF37D663D}" type="datetimeFigureOut">
              <a:rPr lang="en-GB" smtClean="0"/>
              <a:t>21/07/2026</a:t>
            </a:fld>
            <a:endParaRPr lang="en-GB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endParaRPr lang="en-GB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815" tIns="45907" rIns="91815" bIns="45907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60" cy="495347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2" y="9377317"/>
            <a:ext cx="2945660" cy="495347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BAA87542-2464-C343-B24F-52BF3C5257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65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665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70F39-4E90-500A-80CD-876EE2F2C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C1B89F-42E7-3BC6-75C3-EE759771D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40C9C6-2BEE-2852-1E81-97581DC27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CEEE1-9E74-73E5-FB85-23AD67B164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064A8-0403-4711-872F-1D04A4FEB8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55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6042B-F4AD-D19E-2CFF-D827168F4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1E471C-C752-E37D-60F9-A2FB3482C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92C8F-84C0-4E7A-F742-FBE08EF0B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Country-adapted versions available for 36 Asian countries </a:t>
            </a:r>
          </a:p>
          <a:p>
            <a:r>
              <a:rPr lang="en-GB" dirty="0"/>
              <a:t> 30% in Afghanistan to close to 90% in Central Asia</a:t>
            </a:r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8813EC-7CFA-29E8-ACB2-343B03C87A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455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Proportion of the population who consumed any of the following: (a) more than one sugary food or beverage or any soft drinks (including baked or grain-based sweets; other sweets; sweetened tea, coffee or milk drinks; fruit juice or fruit drinks; soft drinks); (b) more than one </a:t>
            </a:r>
            <a:r>
              <a:rPr lang="en-GB" dirty="0" err="1"/>
              <a:t>ultraprocessed</a:t>
            </a:r>
            <a:r>
              <a:rPr lang="en-GB" dirty="0"/>
              <a:t> salty food (including packaged </a:t>
            </a:r>
            <a:r>
              <a:rPr lang="en-GB" dirty="0" err="1"/>
              <a:t>ultraprocessed</a:t>
            </a:r>
            <a:r>
              <a:rPr lang="en-GB" dirty="0"/>
              <a:t> salty snacks, instant noodles, fast food, processed meat, or deep fried food); or (c) processed meat.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828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9CD63-03D6-2303-D3AF-6F4D1E1E1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2FBA5-2F04-DEE7-4E6F-940E09082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C09AF1-732D-7658-7C0B-B108C8F0E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CD753-D5B2-47E7-8C1D-31ED099D5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569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Live demo: global + trends + country profiles (explain diagnose)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0091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207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079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80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509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87542-2464-C343-B24F-52BF3C52577C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9292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062F4-957F-7C9E-B5E0-CF927C5F4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6FA64C-50BF-73A2-606A-CF2A1CA72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17A61-8835-5ED7-F8C0-C0482E6B46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E5A24D-21BA-4AE9-A8AC-356B878401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otas 5">
            <a:extLst>
              <a:ext uri="{FF2B5EF4-FFF2-40B4-BE49-F238E27FC236}">
                <a16:creationId xmlns:a16="http://schemas.microsoft.com/office/drawing/2014/main" id="{885CF90A-B1DE-D3B9-0684-4DAFB395A8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158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E5A24D-21BA-4AE9-A8AC-356B878401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otas 5">
            <a:extLst>
              <a:ext uri="{FF2B5EF4-FFF2-40B4-BE49-F238E27FC236}">
                <a16:creationId xmlns:a16="http://schemas.microsoft.com/office/drawing/2014/main" id="{B2CA5CC9-6A59-F718-F996-00AD5A9394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72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14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png"/><Relationship Id="rId4" Type="http://schemas.openxmlformats.org/officeDocument/2006/relationships/image" Target="../media/image14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ainhealth.org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www.gainhealth.org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0AF8FA9-1AAE-D209-B0E5-8CD959CC4CD9}"/>
              </a:ext>
            </a:extLst>
          </p:cNvPr>
          <p:cNvSpPr/>
          <p:nvPr userDrawn="1"/>
        </p:nvSpPr>
        <p:spPr>
          <a:xfrm>
            <a:off x="0" y="-635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D5CD99C-FA6B-F6E5-2117-12D598495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7608" y="0"/>
            <a:ext cx="4894392" cy="68516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1FBB9F-B8E5-5EDF-CA8F-B62A7F19A6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9424" y="786700"/>
            <a:ext cx="1666918" cy="684951"/>
          </a:xfrm>
          <a:prstGeom prst="rect">
            <a:avLst/>
          </a:prstGeom>
        </p:spPr>
      </p:pic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148EBD4B-3579-5466-772E-CA748A01523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4" y="4466351"/>
            <a:ext cx="6396392" cy="84689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tel 1">
            <a:extLst>
              <a:ext uri="{FF2B5EF4-FFF2-40B4-BE49-F238E27FC236}">
                <a16:creationId xmlns:a16="http://schemas.microsoft.com/office/drawing/2014/main" id="{1E5C1781-A1C0-7A84-A1A0-880915014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8" y="2295429"/>
            <a:ext cx="6410678" cy="1963061"/>
          </a:xfrm>
        </p:spPr>
        <p:txBody>
          <a:bodyPr anchor="b" anchorCtr="0">
            <a:normAutofit/>
          </a:bodyPr>
          <a:lstStyle>
            <a:lvl1pPr algn="l">
              <a:defRPr sz="3600" cap="all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sp>
        <p:nvSpPr>
          <p:cNvPr id="2" name="Plassholder for tekst 2">
            <a:extLst>
              <a:ext uri="{FF2B5EF4-FFF2-40B4-BE49-F238E27FC236}">
                <a16:creationId xmlns:a16="http://schemas.microsoft.com/office/drawing/2014/main" id="{A3F5304B-CF54-0447-85A1-77796187C28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79424" y="5888165"/>
            <a:ext cx="6396392" cy="39491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5090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48A4F945-E454-DF0D-180D-5494DA5C34A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337632" y="1768812"/>
            <a:ext cx="5374942" cy="600129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9CC3AB8-8738-9AAA-2724-B680EF3871D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337633" y="2550206"/>
            <a:ext cx="5373180" cy="3791156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B404BD6B-7C78-8C8F-ECB2-613A682BAFBA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79424" y="1768812"/>
            <a:ext cx="5374943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BBA1E708-8D8B-774F-820D-5DBEDA416F7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425" y="2550205"/>
            <a:ext cx="5373179" cy="3791157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70480F08-69C4-B999-E15F-E503F4557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lumns with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A6B5DB-CCF6-E141-475E-33618360A8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15222" y="4222343"/>
            <a:ext cx="21236257" cy="257297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04E44CCC-E53B-C816-0AF6-A82E41696F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39395" y="1768813"/>
            <a:ext cx="5373180" cy="212041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FE7FC031-4BDE-98D9-7D70-E4E368D8E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4" y="1768812"/>
            <a:ext cx="5373179" cy="3421753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4" name="Picture 3" descr="A logo with red text&#10;&#10;Description automatically generated">
            <a:extLst>
              <a:ext uri="{FF2B5EF4-FFF2-40B4-BE49-F238E27FC236}">
                <a16:creationId xmlns:a16="http://schemas.microsoft.com/office/drawing/2014/main" id="{B18AA9D4-17C6-E793-7DDE-7A8564797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60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lumns with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EC0CDE-BC56-8528-90B4-C4F6494D58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15222" y="4222343"/>
            <a:ext cx="21236257" cy="2572974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8B3F4127-C3EA-D4DB-A5E4-717BC9D72808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79424" y="1768812"/>
            <a:ext cx="5374943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B5C32015-0069-4A53-FB7A-FE233EB987D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425" y="2550206"/>
            <a:ext cx="5373180" cy="2640359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FA27D534-B29D-1B06-8B11-C0B9FC7CAF8C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337635" y="1768812"/>
            <a:ext cx="5374943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28399154-71D7-6C1D-9DC5-1F37CA78C22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6337636" y="2550206"/>
            <a:ext cx="5373180" cy="1364481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8C7B44AA-E16B-A0C2-45CB-12D4D522BE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26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with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04E44CCC-E53B-C816-0AF6-A82E41696F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425" y="1768813"/>
            <a:ext cx="11229467" cy="2218988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875BB7-9D6E-E570-C4E3-C3C13014A2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06196" y="4292600"/>
            <a:ext cx="17529576" cy="2356421"/>
          </a:xfrm>
          <a:prstGeom prst="rect">
            <a:avLst/>
          </a:prstGeom>
        </p:spPr>
      </p:pic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7E23B2CB-F9E5-9E1F-29CD-595EA17B09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5" y="4292601"/>
            <a:ext cx="6937376" cy="1576184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DE867546-092D-4755-4B29-3B6B980F31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19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, 2 subtitles and content with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875BB7-9D6E-E570-C4E3-C3C13014A2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18896" y="4296899"/>
            <a:ext cx="17529576" cy="235642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CA05FA02-5B1B-484F-0970-2DDA6CA4055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7659" y="1768813"/>
            <a:ext cx="11233150" cy="515302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53064B8-63D1-789A-F10C-5F9683E28D6C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7659" y="2550206"/>
            <a:ext cx="11233149" cy="130890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1CF77D75-D111-F9C3-AAF5-EB56D743C4C7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479425" y="4128846"/>
            <a:ext cx="6721474" cy="515302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3" name="Plassholder for innhold 2">
            <a:extLst>
              <a:ext uri="{FF2B5EF4-FFF2-40B4-BE49-F238E27FC236}">
                <a16:creationId xmlns:a16="http://schemas.microsoft.com/office/drawing/2014/main" id="{D0B1ED68-A589-BDD6-AC94-677DE39CA4E6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479425" y="4913885"/>
            <a:ext cx="6721474" cy="953711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5" name="Picture 4" descr="A logo with red text&#10;&#10;Description automatically generated">
            <a:extLst>
              <a:ext uri="{FF2B5EF4-FFF2-40B4-BE49-F238E27FC236}">
                <a16:creationId xmlns:a16="http://schemas.microsoft.com/office/drawing/2014/main" id="{02AA5840-E925-A823-D264-5124354681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77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AA467F0A-102F-E0C7-8928-4CA751FF29F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5" y="1768812"/>
            <a:ext cx="3531354" cy="4572554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951A32-23A0-6B06-8CD9-7B4E4C43375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30299" y="1768812"/>
            <a:ext cx="3531354" cy="4572552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19526F79-8BA0-54CF-8870-5580A0BEDB70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181173" y="1768812"/>
            <a:ext cx="3531401" cy="4572552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6" name="Picture 5" descr="A logo with red text&#10;&#10;Description automatically generated">
            <a:extLst>
              <a:ext uri="{FF2B5EF4-FFF2-40B4-BE49-F238E27FC236}">
                <a16:creationId xmlns:a16="http://schemas.microsoft.com/office/drawing/2014/main" id="{17D34340-E748-5D0F-4AEF-68EF398372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60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AA467F0A-102F-E0C7-8928-4CA751FF29F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5" y="2550206"/>
            <a:ext cx="3531354" cy="3791160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951A32-23A0-6B06-8CD9-7B4E4C43375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30299" y="2550204"/>
            <a:ext cx="3531354" cy="3791160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19526F79-8BA0-54CF-8870-5580A0BEDB70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181173" y="2550204"/>
            <a:ext cx="3531401" cy="3791160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76A5EB6-BF9E-8B2B-75C8-0B6228C96E46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79425" y="1768812"/>
            <a:ext cx="3531354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BA24D7D-E507-FB1B-E1AA-217190543115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330299" y="1768812"/>
            <a:ext cx="3531354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E7FF3685-F7DF-1D4B-C3BB-FCD97E2A263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181220" y="1768812"/>
            <a:ext cx="3531354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10" name="Picture 9" descr="A logo with red text&#10;&#10;Description automatically generated">
            <a:extLst>
              <a:ext uri="{FF2B5EF4-FFF2-40B4-BE49-F238E27FC236}">
                <a16:creationId xmlns:a16="http://schemas.microsoft.com/office/drawing/2014/main" id="{16588977-442E-2722-F8A5-B2C284591A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34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lumns with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20F0B5-F488-0FD4-A3CB-1128A31AD0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13363" y="4148889"/>
            <a:ext cx="25977063" cy="226721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AA467F0A-102F-E0C7-8928-4CA751FF29F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5" y="1768811"/>
            <a:ext cx="3531354" cy="4149391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951A32-23A0-6B06-8CD9-7B4E4C43375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30299" y="1768812"/>
            <a:ext cx="3531354" cy="4149388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19526F79-8BA0-54CF-8870-5580A0BEDB70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181173" y="1768811"/>
            <a:ext cx="3531401" cy="2079299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6" name="Picture 5" descr="A logo with red text&#10;&#10;Description automatically generated">
            <a:extLst>
              <a:ext uri="{FF2B5EF4-FFF2-40B4-BE49-F238E27FC236}">
                <a16:creationId xmlns:a16="http://schemas.microsoft.com/office/drawing/2014/main" id="{B5CBEBC8-C31D-E56D-D3F2-A37B72AA51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91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3 columns with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20F0B5-F488-0FD4-A3CB-1128A31AD0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13363" y="4148889"/>
            <a:ext cx="25977063" cy="226721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AA467F0A-102F-E0C7-8928-4CA751FF29F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5" y="2550206"/>
            <a:ext cx="3531354" cy="3367996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951A32-23A0-6B06-8CD9-7B4E4C43375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30299" y="2550204"/>
            <a:ext cx="3531354" cy="3367996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19526F79-8BA0-54CF-8870-5580A0BEDB70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8181173" y="2550204"/>
            <a:ext cx="3531401" cy="1297906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76A5EB6-BF9E-8B2B-75C8-0B6228C96E46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79425" y="1768812"/>
            <a:ext cx="3531354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BA24D7D-E507-FB1B-E1AA-217190543115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330299" y="1768812"/>
            <a:ext cx="3531354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E7FF3685-F7DF-1D4B-C3BB-FCD97E2A263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181220" y="1768812"/>
            <a:ext cx="3531354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11" name="Picture 10" descr="A logo with red text&#10;&#10;Description automatically generated">
            <a:extLst>
              <a:ext uri="{FF2B5EF4-FFF2-40B4-BE49-F238E27FC236}">
                <a16:creationId xmlns:a16="http://schemas.microsoft.com/office/drawing/2014/main" id="{4E922526-EC2D-004D-D3DC-E1C5FE6DAF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19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15B1FC0C-C103-50C4-4579-9FAC26F3B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61936"/>
            <a:ext cx="2613399" cy="4579429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0549357-9490-9854-1934-63A96613BE7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52585" y="1761935"/>
            <a:ext cx="2613600" cy="4579429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2D87A996-672C-6E1D-BDEF-58A60559129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25946" y="1761934"/>
            <a:ext cx="2613434" cy="4579429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337DBC12-D59A-2E6B-947B-B331785A760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99141" y="1761934"/>
            <a:ext cx="2613434" cy="4579429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EBD7E1E7-D379-6853-2419-C60B307D1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60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3803F35B-8B96-5B22-0816-0983B3289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8" y="1664524"/>
            <a:ext cx="9928424" cy="672276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sp>
        <p:nvSpPr>
          <p:cNvPr id="12" name="Plassholder for tekst 2">
            <a:extLst>
              <a:ext uri="{FF2B5EF4-FFF2-40B4-BE49-F238E27FC236}">
                <a16:creationId xmlns:a16="http://schemas.microsoft.com/office/drawing/2014/main" id="{F8BCDED1-1FBE-7CC0-D86D-7B7945754A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5138" y="2439224"/>
            <a:ext cx="9212262" cy="39491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DF0C4A-2CAD-9899-FD3B-B91669CB6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08425" y="2214137"/>
            <a:ext cx="8419854" cy="68481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C237A6-B1DF-341E-7175-825BC02615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67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76A5EB6-BF9E-8B2B-75C8-0B6228C96E46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79425" y="1768812"/>
            <a:ext cx="2613399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BA24D7D-E507-FB1B-E1AA-217190543115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352585" y="1768812"/>
            <a:ext cx="2613399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E7FF3685-F7DF-1D4B-C3BB-FCD97E2A263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25745" y="1768812"/>
            <a:ext cx="2613399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5E3CA20E-4685-8D48-93BC-3EFB1D24B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2550206"/>
            <a:ext cx="2613399" cy="3791157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5E890B02-797F-4802-08E2-688088BB292D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3352585" y="2550205"/>
            <a:ext cx="2613600" cy="3791157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3DFEC70B-42FD-B1DC-F8A8-A5091E4EFC6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225946" y="2550204"/>
            <a:ext cx="2613434" cy="3791157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DFFB2F64-DB57-1A71-48FB-579938086A97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9099141" y="2550204"/>
            <a:ext cx="2613434" cy="3791157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779B2546-B780-2E9E-11B4-29BF86D78EF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099176" y="1769784"/>
            <a:ext cx="2613399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BB6501EC-24BE-77FD-D5E6-9180738B15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81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4 columns and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15B1FC0C-C103-50C4-4579-9FAC26F3B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61937"/>
            <a:ext cx="2613399" cy="2722626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0549357-9490-9854-1934-63A96613BE7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52585" y="1761936"/>
            <a:ext cx="2613600" cy="4295966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2D87A996-672C-6E1D-BDEF-58A60559129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25946" y="1761935"/>
            <a:ext cx="2613434" cy="4295966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337DBC12-D59A-2E6B-947B-B331785A760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99141" y="1761935"/>
            <a:ext cx="2613434" cy="4295966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BDDF65-A8AC-F96F-3EE2-AE7FBEEA84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0893" y="4785342"/>
            <a:ext cx="14267693" cy="1679000"/>
          </a:xfrm>
          <a:prstGeom prst="rect">
            <a:avLst/>
          </a:prstGeom>
        </p:spPr>
      </p:pic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19B73306-3697-AE3B-49BE-1B2EBEB99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69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4 columns and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0549357-9490-9854-1934-63A96613BE7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52585" y="2550206"/>
            <a:ext cx="2613600" cy="3507695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2D87A996-672C-6E1D-BDEF-58A60559129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25946" y="2550205"/>
            <a:ext cx="2613434" cy="3507695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337DBC12-D59A-2E6B-947B-B331785A760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99141" y="2550205"/>
            <a:ext cx="2613434" cy="3507695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BDDF65-A8AC-F96F-3EE2-AE7FBEEA84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0893" y="4785342"/>
            <a:ext cx="14267693" cy="1679000"/>
          </a:xfrm>
          <a:prstGeom prst="rect">
            <a:avLst/>
          </a:prstGeom>
        </p:spPr>
      </p:pic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B6F55150-5C9F-2D13-D662-893AAED2DC9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79425" y="1768812"/>
            <a:ext cx="2613399" cy="514331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6A9A0E88-121A-EFDB-BA91-7182CD47EBBD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3352585" y="1768812"/>
            <a:ext cx="2613399" cy="514331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0DC720C-6E16-9375-28D1-9DD1546FE06A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225745" y="1768812"/>
            <a:ext cx="2613399" cy="514331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E005784E-AB1E-F8CB-22F2-7045F2048478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479425" y="2550206"/>
            <a:ext cx="2613399" cy="1934355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B127138D-FDDE-D4A5-9885-BDDF895631E6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099176" y="1769784"/>
            <a:ext cx="2613399" cy="514331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5" name="Picture 4" descr="A logo with red text&#10;&#10;Description automatically generated">
            <a:extLst>
              <a:ext uri="{FF2B5EF4-FFF2-40B4-BE49-F238E27FC236}">
                <a16:creationId xmlns:a16="http://schemas.microsoft.com/office/drawing/2014/main" id="{18A9DB5B-C866-3064-D314-9242317A15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245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48FE8A-8689-B14F-8013-19A8EDB4B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376" y="1756308"/>
            <a:ext cx="2613600" cy="21564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1F40347E-1EBB-A34D-98B4-BD613F55CF9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352576" y="1756308"/>
            <a:ext cx="2613600" cy="21564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F643CA5-28CC-0749-8582-79A15D9573D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25776" y="1756309"/>
            <a:ext cx="2613600" cy="21564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241D183E-FEEB-F74D-BA79-B72451199EC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098975" y="1756309"/>
            <a:ext cx="2613600" cy="21564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1A3262AC-DA45-F74C-9853-DC8CE296C57D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482691" y="4185287"/>
            <a:ext cx="2613600" cy="2156078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Plassholder for innhold 2">
            <a:extLst>
              <a:ext uri="{FF2B5EF4-FFF2-40B4-BE49-F238E27FC236}">
                <a16:creationId xmlns:a16="http://schemas.microsoft.com/office/drawing/2014/main" id="{5A9388D7-632A-A246-9989-697F1A9B5A3E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354786" y="4185287"/>
            <a:ext cx="2613600" cy="2156078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lassholder for innhold 2">
            <a:extLst>
              <a:ext uri="{FF2B5EF4-FFF2-40B4-BE49-F238E27FC236}">
                <a16:creationId xmlns:a16="http://schemas.microsoft.com/office/drawing/2014/main" id="{F17AFC99-B87F-DF42-8B4D-8320AA6640FA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26881" y="4189863"/>
            <a:ext cx="2613600" cy="2151501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lassholder for innhold 2">
            <a:extLst>
              <a:ext uri="{FF2B5EF4-FFF2-40B4-BE49-F238E27FC236}">
                <a16:creationId xmlns:a16="http://schemas.microsoft.com/office/drawing/2014/main" id="{29DF26C5-F945-024F-8037-427DC7700C11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9098975" y="4189863"/>
            <a:ext cx="2613600" cy="2151501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F30EDE8E-2B0E-1AE9-A1AC-673350C73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4" name="Picture 3" descr="A logo with red text&#10;&#10;Description automatically generated">
            <a:extLst>
              <a:ext uri="{FF2B5EF4-FFF2-40B4-BE49-F238E27FC236}">
                <a16:creationId xmlns:a16="http://schemas.microsoft.com/office/drawing/2014/main" id="{EEE3B0D6-16FE-8F7E-6007-6506CED146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2620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4 content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innhold 2">
            <a:extLst>
              <a:ext uri="{FF2B5EF4-FFF2-40B4-BE49-F238E27FC236}">
                <a16:creationId xmlns:a16="http://schemas.microsoft.com/office/drawing/2014/main" id="{1A1D5C0F-B7AE-2137-ECE9-15F6B0C68A8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9375" y="1756309"/>
            <a:ext cx="5369911" cy="21600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D4E1E265-0E79-6C11-1031-1F2905BAB057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482690" y="4181364"/>
            <a:ext cx="5369911" cy="21600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071B9073-A05D-8049-8958-924D4D87B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AB757D22-AE98-11BA-BA2D-1AA6C5EB1034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336084" y="1756309"/>
            <a:ext cx="5369911" cy="21600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lassholder for innhold 2">
            <a:extLst>
              <a:ext uri="{FF2B5EF4-FFF2-40B4-BE49-F238E27FC236}">
                <a16:creationId xmlns:a16="http://schemas.microsoft.com/office/drawing/2014/main" id="{F74731C9-080C-AF67-3695-98B8204FE59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339399" y="4211463"/>
            <a:ext cx="5369911" cy="2129901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9319D825-677D-D8CD-B25A-04A92D0819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81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with 4 content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>
            <a:extLst>
              <a:ext uri="{FF2B5EF4-FFF2-40B4-BE49-F238E27FC236}">
                <a16:creationId xmlns:a16="http://schemas.microsoft.com/office/drawing/2014/main" id="{071B9073-A05D-8049-8958-924D4D87B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AD56A510-1DCE-41D0-2DBA-95593579051F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7660" y="1768812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4A41A644-D13A-F23C-F8AE-F6717870B2D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7660" y="2550206"/>
            <a:ext cx="5373180" cy="130890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87C15A66-3B06-AA18-2FD6-23F1379101B0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337632" y="1768812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E33923F6-5339-5A4F-0C0C-2F48D295B9A8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337633" y="2550206"/>
            <a:ext cx="5373180" cy="130890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864B5142-A6BF-08DC-9163-B2BFC392E32E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477660" y="4251067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2E02AE16-7BAA-C4B2-1637-E516F5674FFF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477660" y="5032461"/>
            <a:ext cx="5373180" cy="130890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F7F3C001-A5BF-843D-CA3D-1D7965B359A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337632" y="4251067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4F801815-018D-E2D4-3E53-DFE9C10C5D26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6337632" y="5032461"/>
            <a:ext cx="5373180" cy="130890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AC529D-902D-0083-6859-9EB7A61CF9FD}"/>
              </a:ext>
            </a:extLst>
          </p:cNvPr>
          <p:cNvSpPr txBox="1"/>
          <p:nvPr userDrawn="1"/>
        </p:nvSpPr>
        <p:spPr>
          <a:xfrm>
            <a:off x="-3930555" y="7574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 descr="A logo with red text&#10;&#10;Description automatically generated">
            <a:extLst>
              <a:ext uri="{FF2B5EF4-FFF2-40B4-BE49-F238E27FC236}">
                <a16:creationId xmlns:a16="http://schemas.microsoft.com/office/drawing/2014/main" id="{1BB60232-3C33-3216-1D94-D609D0CB5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20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content and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2E02AE16-7BAA-C4B2-1637-E516F5674FFF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477659" y="4251067"/>
            <a:ext cx="5612891" cy="2090297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4A41A644-D13A-F23C-F8AE-F6717870B2D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7660" y="1768812"/>
            <a:ext cx="5612890" cy="2090297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071B9073-A05D-8049-8958-924D4D87B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AC529D-902D-0083-6859-9EB7A61CF9FD}"/>
              </a:ext>
            </a:extLst>
          </p:cNvPr>
          <p:cNvSpPr txBox="1"/>
          <p:nvPr userDrawn="1"/>
        </p:nvSpPr>
        <p:spPr>
          <a:xfrm>
            <a:off x="-3930555" y="7574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03AF021-E2D9-56DA-3C79-40D4A118C44D}"/>
              </a:ext>
            </a:extLst>
          </p:cNvPr>
          <p:cNvGrpSpPr/>
          <p:nvPr userDrawn="1"/>
        </p:nvGrpSpPr>
        <p:grpSpPr>
          <a:xfrm>
            <a:off x="7308852" y="1816656"/>
            <a:ext cx="4883148" cy="4790947"/>
            <a:chOff x="7308852" y="2185988"/>
            <a:chExt cx="4883148" cy="4790947"/>
          </a:xfrm>
        </p:grpSpPr>
        <p:pic>
          <p:nvPicPr>
            <p:cNvPr id="19" name="Picture 18" descr="A picture containing dark, night sky&#10;&#10;Description automatically generated">
              <a:extLst>
                <a:ext uri="{FF2B5EF4-FFF2-40B4-BE49-F238E27FC236}">
                  <a16:creationId xmlns:a16="http://schemas.microsoft.com/office/drawing/2014/main" id="{22707D9F-A843-6ADF-7316-D909E5036FB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30400" y="2438400"/>
              <a:ext cx="4761600" cy="4538535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92583A2B-6FDC-BC1D-935E-A6BF78CBC7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08852" y="2185988"/>
              <a:ext cx="4262947" cy="4165508"/>
            </a:xfrm>
            <a:prstGeom prst="rect">
              <a:avLst/>
            </a:prstGeom>
          </p:spPr>
        </p:pic>
      </p:grpSp>
      <p:pic>
        <p:nvPicPr>
          <p:cNvPr id="4" name="Picture 3" descr="A logo with red text&#10;&#10;Description automatically generated">
            <a:extLst>
              <a:ext uri="{FF2B5EF4-FFF2-40B4-BE49-F238E27FC236}">
                <a16:creationId xmlns:a16="http://schemas.microsoft.com/office/drawing/2014/main" id="{FD2CC1D8-73BA-E94D-C82D-E27D5F22BE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31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ith 2 content and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>
            <a:extLst>
              <a:ext uri="{FF2B5EF4-FFF2-40B4-BE49-F238E27FC236}">
                <a16:creationId xmlns:a16="http://schemas.microsoft.com/office/drawing/2014/main" id="{071B9073-A05D-8049-8958-924D4D87B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AD56A510-1DCE-41D0-2DBA-95593579051F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7659" y="1768812"/>
            <a:ext cx="5614731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4A41A644-D13A-F23C-F8AE-F6717870B2D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7660" y="2550206"/>
            <a:ext cx="5612890" cy="1308904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864B5142-A6BF-08DC-9163-B2BFC392E32E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477660" y="4251067"/>
            <a:ext cx="561473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2E02AE16-7BAA-C4B2-1637-E516F5674FFF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477659" y="5074027"/>
            <a:ext cx="5612891" cy="1267337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AC529D-902D-0083-6859-9EB7A61CF9FD}"/>
              </a:ext>
            </a:extLst>
          </p:cNvPr>
          <p:cNvSpPr txBox="1"/>
          <p:nvPr userDrawn="1"/>
        </p:nvSpPr>
        <p:spPr>
          <a:xfrm>
            <a:off x="-3930555" y="7574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03AF021-E2D9-56DA-3C79-40D4A118C44D}"/>
              </a:ext>
            </a:extLst>
          </p:cNvPr>
          <p:cNvGrpSpPr/>
          <p:nvPr userDrawn="1"/>
        </p:nvGrpSpPr>
        <p:grpSpPr>
          <a:xfrm>
            <a:off x="7308852" y="1816656"/>
            <a:ext cx="4883148" cy="4790947"/>
            <a:chOff x="7308852" y="2185988"/>
            <a:chExt cx="4883148" cy="479094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92583A2B-6FDC-BC1D-935E-A6BF78CBC7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308852" y="2185988"/>
              <a:ext cx="4262947" cy="4165508"/>
            </a:xfrm>
            <a:prstGeom prst="rect">
              <a:avLst/>
            </a:prstGeom>
          </p:spPr>
        </p:pic>
        <p:pic>
          <p:nvPicPr>
            <p:cNvPr id="19" name="Picture 18" descr="A picture containing dark, night sky&#10;&#10;Description automatically generated">
              <a:extLst>
                <a:ext uri="{FF2B5EF4-FFF2-40B4-BE49-F238E27FC236}">
                  <a16:creationId xmlns:a16="http://schemas.microsoft.com/office/drawing/2014/main" id="{22707D9F-A843-6ADF-7316-D909E5036FB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30400" y="2438400"/>
              <a:ext cx="4761600" cy="4538535"/>
            </a:xfrm>
            <a:prstGeom prst="rect">
              <a:avLst/>
            </a:prstGeom>
          </p:spPr>
        </p:pic>
      </p:grpSp>
      <p:pic>
        <p:nvPicPr>
          <p:cNvPr id="6" name="Picture 5" descr="A logo with red text&#10;&#10;Description automatically generated">
            <a:extLst>
              <a:ext uri="{FF2B5EF4-FFF2-40B4-BE49-F238E27FC236}">
                <a16:creationId xmlns:a16="http://schemas.microsoft.com/office/drawing/2014/main" id="{193E7C4E-6A50-F3A8-A457-61D83F5BA2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635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2 text content and 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42AC6519-EFC7-439F-2B40-CFDF814F8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4F4194F-33DE-1BF0-6B64-71BD09D794D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9375" y="1756309"/>
            <a:ext cx="5369911" cy="21600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AAB54217-BC7E-2794-F68A-19DA9C95C2A5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482690" y="4181365"/>
            <a:ext cx="5369911" cy="216000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C2B60A81-B129-7C61-DAE5-B037D0104F81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336084" y="1756308"/>
            <a:ext cx="5369911" cy="4585055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54C116FC-E6E6-7961-C856-BD546ECFE5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523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42AC6519-EFC7-439F-2B40-CFDF814F8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5369861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4F4194F-33DE-1BF0-6B64-71BD09D794D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9375" y="1756308"/>
            <a:ext cx="5369911" cy="4585055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FA2E1B1F-C3E1-4BBE-C194-B585AD5611B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337632" y="441900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96FBEE-1713-752A-F8E4-78E6FED84A87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337633" y="1217618"/>
            <a:ext cx="5373180" cy="2030549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43ACEA4A-7F52-29B4-A59D-A9A40DC2BCD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337632" y="3535096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1756EB52-C798-44E7-B70C-FD7B1421E0D7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6337632" y="4322798"/>
            <a:ext cx="5373180" cy="2018566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8" name="Picture 7" descr="A logo with red text&#10;&#10;Description automatically generated">
            <a:extLst>
              <a:ext uri="{FF2B5EF4-FFF2-40B4-BE49-F238E27FC236}">
                <a16:creationId xmlns:a16="http://schemas.microsoft.com/office/drawing/2014/main" id="{31575B49-82BE-3A1E-FB73-D878FA664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8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4" name="Picture 3" descr="A logo with red text&#10;&#10;Description automatically generated">
            <a:extLst>
              <a:ext uri="{FF2B5EF4-FFF2-40B4-BE49-F238E27FC236}">
                <a16:creationId xmlns:a16="http://schemas.microsoft.com/office/drawing/2014/main" id="{DE0EFB7D-B35D-4C27-D788-A3EE751452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832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, 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42AC6519-EFC7-439F-2B40-CFDF814F8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1387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4F4194F-33DE-1BF0-6B64-71BD09D794D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9375" y="1756308"/>
            <a:ext cx="5369911" cy="4585055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348CBB34-5954-0933-D0D5-BD5F58E600CB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337632" y="1768812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7" name="Plassholder for innhold 2">
            <a:extLst>
              <a:ext uri="{FF2B5EF4-FFF2-40B4-BE49-F238E27FC236}">
                <a16:creationId xmlns:a16="http://schemas.microsoft.com/office/drawing/2014/main" id="{AB4DD175-6171-AA94-04B3-3E87758719E3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337633" y="2550206"/>
            <a:ext cx="5373180" cy="130890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2401B9FF-7F6F-CCB3-D113-78A5854CF2F2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337632" y="4251067"/>
            <a:ext cx="5374942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D6C39587-6736-FE95-D2B2-BEABE73DF629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6337632" y="5032461"/>
            <a:ext cx="5373180" cy="1308903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130CA3E2-06E6-A1FE-B00A-B58982C91C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52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7444B681-9575-6FC5-3C87-96B3F6181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25594" y="4235966"/>
            <a:ext cx="21500825" cy="32577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951A32-23A0-6B06-8CD9-7B4E4C43375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9425" y="1761937"/>
            <a:ext cx="7382228" cy="3257700"/>
          </a:xfrm>
        </p:spPr>
        <p:txBody>
          <a:bodyPr>
            <a:normAutofit/>
          </a:bodyPr>
          <a:lstStyle>
            <a:lvl1pPr marL="0" indent="0">
              <a:lnSpc>
                <a:spcPts val="2420"/>
              </a:lnSpc>
              <a:buNone/>
              <a:defRPr sz="18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5D34B-6561-44DA-DB69-5A42F9D1912B}"/>
              </a:ext>
            </a:extLst>
          </p:cNvPr>
          <p:cNvSpPr txBox="1"/>
          <p:nvPr userDrawn="1"/>
        </p:nvSpPr>
        <p:spPr>
          <a:xfrm>
            <a:off x="14859000" y="4051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32BA10E8-8D2B-AD2D-BD48-DA154419BA2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79426" y="5298546"/>
            <a:ext cx="7382228" cy="56627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lang="en-GB" sz="1600" b="1" i="0" kern="1200" cap="all" baseline="0" dirty="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4D839894-CE51-0D00-1FD9-7319BE308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1387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799E3CF4-14D9-C052-14D3-57F0858F07C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181173" y="1768811"/>
            <a:ext cx="3531401" cy="1215549"/>
          </a:xfrm>
        </p:spPr>
        <p:txBody>
          <a:bodyPr anchor="t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DEF7085-36CA-5766-D4DA-EC7A5D0E21F7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8181173" y="4044798"/>
            <a:ext cx="1940727" cy="974839"/>
          </a:xfrm>
        </p:spPr>
        <p:txBody>
          <a:bodyPr anchor="t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0B9E1280-3330-F4CB-506D-B9D3CE2574B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181173" y="3173384"/>
            <a:ext cx="3531600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D24D3151-04AA-352F-681B-A74893FD5AD7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8181173" y="5298546"/>
            <a:ext cx="1940727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logo with red text&#10;&#10;Description automatically generated">
            <a:extLst>
              <a:ext uri="{FF2B5EF4-FFF2-40B4-BE49-F238E27FC236}">
                <a16:creationId xmlns:a16="http://schemas.microsoft.com/office/drawing/2014/main" id="{6EA2C66F-1CF4-FBF3-16AC-D12E603770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38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2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7444B681-9575-6FC5-3C87-96B3F6181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25594" y="4235965"/>
            <a:ext cx="21500825" cy="3257700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951A32-23A0-6B06-8CD9-7B4E4C43375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9425" y="2523736"/>
            <a:ext cx="7382228" cy="2495901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5D34B-6561-44DA-DB69-5A42F9D1912B}"/>
              </a:ext>
            </a:extLst>
          </p:cNvPr>
          <p:cNvSpPr txBox="1"/>
          <p:nvPr userDrawn="1"/>
        </p:nvSpPr>
        <p:spPr>
          <a:xfrm>
            <a:off x="14859000" y="4051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056E0855-B9EC-4AD2-B98A-13BE0DA119AA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181173" y="1768811"/>
            <a:ext cx="3531401" cy="1215549"/>
          </a:xfrm>
        </p:spPr>
        <p:txBody>
          <a:bodyPr anchor="t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32BA10E8-8D2B-AD2D-BD48-DA154419BA2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79426" y="5298546"/>
            <a:ext cx="7382228" cy="56627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lang="en-GB" sz="1600" b="1" i="0" kern="1200" cap="all" baseline="0" dirty="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AB70C5DC-1F75-639D-F8A5-FBB0A0450E1E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8181173" y="4044798"/>
            <a:ext cx="1940727" cy="974839"/>
          </a:xfrm>
        </p:spPr>
        <p:txBody>
          <a:bodyPr anchor="t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99704C32-3989-99B3-CF87-A15FA59408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E5DAEE78-CEDC-104F-96D2-EC4A646AED50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77659" y="1768812"/>
            <a:ext cx="7382228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9365C55D-36C9-B427-A5C1-0BDF9D90AF1A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181173" y="3173384"/>
            <a:ext cx="3531600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5E76C479-98A2-8A4C-E5AF-051F1F3C4721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8181173" y="5298546"/>
            <a:ext cx="1940727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logo with red text&#10;&#10;Description automatically generated">
            <a:extLst>
              <a:ext uri="{FF2B5EF4-FFF2-40B4-BE49-F238E27FC236}">
                <a16:creationId xmlns:a16="http://schemas.microsoft.com/office/drawing/2014/main" id="{62CC1534-20AF-1558-06AB-2C9C52FA38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43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3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Plassholder for innhold 2">
            <a:extLst>
              <a:ext uri="{FF2B5EF4-FFF2-40B4-BE49-F238E27FC236}">
                <a16:creationId xmlns:a16="http://schemas.microsoft.com/office/drawing/2014/main" id="{A19A7692-8EC0-A07A-1F06-1D5D1D9F596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30200" y="4003964"/>
            <a:ext cx="7382228" cy="1100472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800" b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ct val="10000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6F7A03D9-8A29-659C-61BA-8ED553C00B0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9179" y="1764242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7" name="Plassholder for innhold 2">
            <a:extLst>
              <a:ext uri="{FF2B5EF4-FFF2-40B4-BE49-F238E27FC236}">
                <a16:creationId xmlns:a16="http://schemas.microsoft.com/office/drawing/2014/main" id="{46A44F61-AD53-9B7A-1297-52DC3A41CDBD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179" y="3105049"/>
            <a:ext cx="3531600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C7CD6CD2-2E61-24B5-2CA8-8958CAF78407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181223" y="1764242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9" name="Plassholder for innhold 2">
            <a:extLst>
              <a:ext uri="{FF2B5EF4-FFF2-40B4-BE49-F238E27FC236}">
                <a16:creationId xmlns:a16="http://schemas.microsoft.com/office/drawing/2014/main" id="{1D7455E6-09DA-5C73-FCD7-440D99C2789A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181223" y="3105049"/>
            <a:ext cx="3531600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DFCDCA3A-B486-8DDB-AFB8-5C30F8971134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330200" y="1764242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1" name="Plassholder for innhold 2">
            <a:extLst>
              <a:ext uri="{FF2B5EF4-FFF2-40B4-BE49-F238E27FC236}">
                <a16:creationId xmlns:a16="http://schemas.microsoft.com/office/drawing/2014/main" id="{80EA3FEB-9E9E-62AA-BF2D-3E89A81DD84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330200" y="3105049"/>
            <a:ext cx="3531600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Picture 1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B6C6FB5C-BDC2-D08E-D51B-F918865353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42684" y="4102098"/>
            <a:ext cx="21553730" cy="2660400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6E0FD2E2-766A-0BE6-9243-5A18FF6CB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2AF4A476-5F86-6841-40FA-AF97E0018A9F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330200" y="5298546"/>
            <a:ext cx="7382228" cy="56627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lang="en-GB" sz="1600" b="1" i="0" kern="1200" cap="all" baseline="0" dirty="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5" name="Picture 4" descr="A logo with red text&#10;&#10;Description automatically generated">
            <a:extLst>
              <a:ext uri="{FF2B5EF4-FFF2-40B4-BE49-F238E27FC236}">
                <a16:creationId xmlns:a16="http://schemas.microsoft.com/office/drawing/2014/main" id="{D407F97D-6744-19EF-0669-50B408A080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062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42EC2034-31C2-0C8C-5A03-288647573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42683" y="4102099"/>
            <a:ext cx="21534683" cy="2658049"/>
          </a:xfrm>
          <a:prstGeom prst="rect">
            <a:avLst/>
          </a:prstGeom>
        </p:spPr>
      </p:pic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6F7A03D9-8A29-659C-61BA-8ED553C00B0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9179" y="2550206"/>
            <a:ext cx="3531600" cy="73147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7" name="Plassholder for innhold 2">
            <a:extLst>
              <a:ext uri="{FF2B5EF4-FFF2-40B4-BE49-F238E27FC236}">
                <a16:creationId xmlns:a16="http://schemas.microsoft.com/office/drawing/2014/main" id="{46A44F61-AD53-9B7A-1297-52DC3A41CDBD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179" y="3407909"/>
            <a:ext cx="3531600" cy="500078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C7CD6CD2-2E61-24B5-2CA8-8958CAF78407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181223" y="2550206"/>
            <a:ext cx="3531600" cy="73147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9" name="Plassholder for innhold 2">
            <a:extLst>
              <a:ext uri="{FF2B5EF4-FFF2-40B4-BE49-F238E27FC236}">
                <a16:creationId xmlns:a16="http://schemas.microsoft.com/office/drawing/2014/main" id="{1D7455E6-09DA-5C73-FCD7-440D99C2789A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181223" y="3407909"/>
            <a:ext cx="3531600" cy="500078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DFCDCA3A-B486-8DDB-AFB8-5C30F8971134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330200" y="2550206"/>
            <a:ext cx="3531600" cy="73147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1" name="Plassholder for innhold 2">
            <a:extLst>
              <a:ext uri="{FF2B5EF4-FFF2-40B4-BE49-F238E27FC236}">
                <a16:creationId xmlns:a16="http://schemas.microsoft.com/office/drawing/2014/main" id="{80EA3FEB-9E9E-62AA-BF2D-3E89A81DD84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330200" y="3407909"/>
            <a:ext cx="3531600" cy="500078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5054672B-4741-1FC1-E5A6-9AB9729C7B3F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79176" y="1768813"/>
            <a:ext cx="11233149" cy="544438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6" name="Title 6">
            <a:extLst>
              <a:ext uri="{FF2B5EF4-FFF2-40B4-BE49-F238E27FC236}">
                <a16:creationId xmlns:a16="http://schemas.microsoft.com/office/drawing/2014/main" id="{04362EDA-56CB-35B3-F173-802F856567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F9A5F071-54DB-1F14-99DE-BAB22DCC2C19}"/>
              </a:ext>
            </a:extLst>
          </p:cNvPr>
          <p:cNvSpPr>
            <a:spLocks noGrp="1"/>
          </p:cNvSpPr>
          <p:nvPr>
            <p:ph idx="35"/>
          </p:nvPr>
        </p:nvSpPr>
        <p:spPr>
          <a:xfrm>
            <a:off x="4330200" y="4102098"/>
            <a:ext cx="7382228" cy="1002337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800" b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ct val="10000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2FC55526-119E-B219-EEE5-D33258516D6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330200" y="5298546"/>
            <a:ext cx="7382228" cy="56627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lang="en-GB" sz="1600" b="1" i="0" kern="1200" cap="all" baseline="0" dirty="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0DFEF1C9-986F-3035-46A0-47EAFD4A5E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569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5A0B365E-27D4-0FED-76BB-0F89572E7E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5323" y="3796429"/>
            <a:ext cx="16377362" cy="284864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99F29D5-08A1-0104-C820-03005C83DB1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51439" y="3648765"/>
            <a:ext cx="4118081" cy="3263501"/>
          </a:xfrm>
          <a:prstGeom prst="rect">
            <a:avLst/>
          </a:prstGeom>
        </p:spPr>
      </p:pic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DA340B1C-C5C1-D8E0-5FAD-2C1F7D70812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79425" y="1768812"/>
            <a:ext cx="4556599" cy="1660188"/>
          </a:xfrm>
        </p:spPr>
        <p:txBody>
          <a:bodyPr>
            <a:noAutofit/>
          </a:bodyPr>
          <a:lstStyle>
            <a:lvl1pPr marL="11113" indent="-11113">
              <a:lnSpc>
                <a:spcPts val="2400"/>
              </a:lnSpc>
              <a:buNone/>
              <a:tabLst/>
              <a:defRPr lang="en-GB" sz="1800" b="0" i="0" kern="1200" dirty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48A4F945-E454-DF0D-180D-5494DA5C34A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289975" y="176881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9CC3AB8-8738-9AAA-2724-B680EF3871D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5289973" y="28273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B5D2EE45-631B-E2C7-FF7A-B1B11D5F112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6311" y="177702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92F0F9F9-40E7-056B-2561-0A10C3B7869D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8746309" y="28273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296E385B-6120-7D16-1561-6E01D916F360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89973" y="386521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3" name="Plassholder for innhold 2">
            <a:extLst>
              <a:ext uri="{FF2B5EF4-FFF2-40B4-BE49-F238E27FC236}">
                <a16:creationId xmlns:a16="http://schemas.microsoft.com/office/drawing/2014/main" id="{56B76230-CD81-5D17-C1D8-EF539021EBF7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289971" y="49237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3DDEF320-0641-909C-BC1F-58E94FFAD432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746309" y="387342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5" name="Plassholder for innhold 2">
            <a:extLst>
              <a:ext uri="{FF2B5EF4-FFF2-40B4-BE49-F238E27FC236}">
                <a16:creationId xmlns:a16="http://schemas.microsoft.com/office/drawing/2014/main" id="{5EE34322-4624-2AE7-63E2-92FCAF855975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746307" y="49237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06C558AC-5E1F-E09B-F609-752007AF257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5289971" y="5793569"/>
            <a:ext cx="6418915" cy="566270"/>
          </a:xfrm>
        </p:spPr>
        <p:txBody>
          <a:bodyPr>
            <a:normAutofit/>
          </a:bodyPr>
          <a:lstStyle>
            <a:lvl1pPr marL="0" indent="0" algn="r">
              <a:lnSpc>
                <a:spcPts val="2100"/>
              </a:lnSpc>
              <a:buNone/>
              <a:defRPr lang="en-GB" sz="1600" b="1" i="0" kern="1200" cap="all" baseline="0" dirty="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C4580B4A-1456-8D30-4A30-B6662D0D3A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D0548BD5-1FFD-CAB5-4D23-B57579FA6E8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1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4 with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5A0B365E-27D4-0FED-76BB-0F89572E7E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5323" y="3796429"/>
            <a:ext cx="16377362" cy="284864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99F29D5-08A1-0104-C820-03005C83DB1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51439" y="3648765"/>
            <a:ext cx="4118081" cy="3263501"/>
          </a:xfrm>
          <a:prstGeom prst="rect">
            <a:avLst/>
          </a:prstGeom>
        </p:spPr>
      </p:pic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DA340B1C-C5C1-D8E0-5FAD-2C1F7D70812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79425" y="2550206"/>
            <a:ext cx="4556599" cy="878794"/>
          </a:xfrm>
        </p:spPr>
        <p:txBody>
          <a:bodyPr>
            <a:noAutofit/>
          </a:bodyPr>
          <a:lstStyle>
            <a:lvl1pPr marL="11113" indent="-11113">
              <a:lnSpc>
                <a:spcPts val="2400"/>
              </a:lnSpc>
              <a:buNone/>
              <a:tabLst/>
              <a:defRPr lang="en-GB" sz="1600" b="0" i="0" kern="1200" dirty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48A4F945-E454-DF0D-180D-5494DA5C34A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289975" y="176881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9CC3AB8-8738-9AAA-2724-B680EF3871D5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5289973" y="28273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B5D2EE45-631B-E2C7-FF7A-B1B11D5F112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6311" y="177702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92F0F9F9-40E7-056B-2561-0A10C3B7869D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8746309" y="28273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296E385B-6120-7D16-1561-6E01D916F360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89973" y="386521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3" name="Plassholder for innhold 2">
            <a:extLst>
              <a:ext uri="{FF2B5EF4-FFF2-40B4-BE49-F238E27FC236}">
                <a16:creationId xmlns:a16="http://schemas.microsoft.com/office/drawing/2014/main" id="{56B76230-CD81-5D17-C1D8-EF539021EBF7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289971" y="49237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3DDEF320-0641-909C-BC1F-58E94FFAD432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746309" y="3873422"/>
            <a:ext cx="2962579" cy="924051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5" name="Plassholder for innhold 2">
            <a:extLst>
              <a:ext uri="{FF2B5EF4-FFF2-40B4-BE49-F238E27FC236}">
                <a16:creationId xmlns:a16="http://schemas.microsoft.com/office/drawing/2014/main" id="{5EE34322-4624-2AE7-63E2-92FCAF855975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746307" y="4923705"/>
            <a:ext cx="2962579" cy="56627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06C558AC-5E1F-E09B-F609-752007AF257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5289971" y="5793569"/>
            <a:ext cx="6418915" cy="566270"/>
          </a:xfr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buNone/>
              <a:defRPr lang="en-GB" sz="1600" b="1" i="0" kern="1200" cap="all" baseline="0" dirty="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891FE528-1CBC-776A-FB47-AEB27AA81C81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79177" y="1768812"/>
            <a:ext cx="4556600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C4580B4A-1456-8D30-4A30-B6662D0D3A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8D47EDD0-F81D-2369-27B1-82A16A60A86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84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4D64C45-3C90-19DF-40F1-D9B9CB12C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453476" y="4631685"/>
            <a:ext cx="23443325" cy="2165204"/>
          </a:xfrm>
          <a:prstGeom prst="rect">
            <a:avLst/>
          </a:prstGeom>
        </p:spPr>
      </p:pic>
      <p:sp>
        <p:nvSpPr>
          <p:cNvPr id="28" name="Title 6">
            <a:extLst>
              <a:ext uri="{FF2B5EF4-FFF2-40B4-BE49-F238E27FC236}">
                <a16:creationId xmlns:a16="http://schemas.microsoft.com/office/drawing/2014/main" id="{1A281173-B0C0-BD66-80F5-EF5601A9F8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78ED611-F96E-891C-F44B-243EE7A229E9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8931" y="1768812"/>
            <a:ext cx="3531600" cy="1262148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1" name="Plassholder for innhold 2">
            <a:extLst>
              <a:ext uri="{FF2B5EF4-FFF2-40B4-BE49-F238E27FC236}">
                <a16:creationId xmlns:a16="http://schemas.microsoft.com/office/drawing/2014/main" id="{A8ABEA19-5472-8D2A-9AC2-3000DFEEC8A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8931" y="3149668"/>
            <a:ext cx="3531600" cy="558664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99445C1B-80DD-3D6D-DF9F-A512ABACA700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180975" y="1768812"/>
            <a:ext cx="3531600" cy="1262148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8" name="Plassholder for innhold 2">
            <a:extLst>
              <a:ext uri="{FF2B5EF4-FFF2-40B4-BE49-F238E27FC236}">
                <a16:creationId xmlns:a16="http://schemas.microsoft.com/office/drawing/2014/main" id="{138C6B09-508C-3D95-1AAC-5D1FC4524436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180975" y="3149668"/>
            <a:ext cx="3531600" cy="558664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8CB1776B-C3C7-60E8-9FEB-CEA5BFB8CC03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329952" y="1768812"/>
            <a:ext cx="3531600" cy="1262148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1" name="Plassholder for innhold 2">
            <a:extLst>
              <a:ext uri="{FF2B5EF4-FFF2-40B4-BE49-F238E27FC236}">
                <a16:creationId xmlns:a16="http://schemas.microsoft.com/office/drawing/2014/main" id="{B52FF0CA-3195-1704-4D86-E6CB58BF887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329952" y="3149668"/>
            <a:ext cx="3531600" cy="558664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B7E02249-D4B2-3976-664D-19627E2F3981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479176" y="3945053"/>
            <a:ext cx="3531600" cy="1262148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4" name="Plassholder for innhold 2">
            <a:extLst>
              <a:ext uri="{FF2B5EF4-FFF2-40B4-BE49-F238E27FC236}">
                <a16:creationId xmlns:a16="http://schemas.microsoft.com/office/drawing/2014/main" id="{9AFF1FD0-BEAD-B18B-E01D-34357F22812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79176" y="5300490"/>
            <a:ext cx="3531600" cy="558664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75F60247-B0C5-FB65-5BB2-4C9126858BF0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4330197" y="3945053"/>
            <a:ext cx="3531600" cy="1262148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7" name="Plassholder for innhold 2">
            <a:extLst>
              <a:ext uri="{FF2B5EF4-FFF2-40B4-BE49-F238E27FC236}">
                <a16:creationId xmlns:a16="http://schemas.microsoft.com/office/drawing/2014/main" id="{04F96F5C-692A-CF40-58A4-46AB447E3A7E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4330197" y="5300490"/>
            <a:ext cx="3531600" cy="558664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6FEA75E1-519E-DFCC-1ECC-79FD1969D7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566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visualisation x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3E865E-842C-4702-6526-A92D197A62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453476" y="4631685"/>
            <a:ext cx="23443325" cy="216520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9BBE10F5-076F-BD73-37D4-4BDB0C063C89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9179" y="2550720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44FD29C5-1892-5398-D807-F5EB3CB48859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179" y="3640108"/>
            <a:ext cx="3531600" cy="404945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5AE9AE36-FBBA-F399-A8F0-202F4E15BDEA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181223" y="2550720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EDC2DD7D-B2AF-EA47-BF05-3F4C40F48906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181223" y="3640108"/>
            <a:ext cx="3531600" cy="404945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CF7E969A-8ABB-9F72-5386-9CF0F1AD17E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330200" y="2550720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3" name="Plassholder for innhold 2">
            <a:extLst>
              <a:ext uri="{FF2B5EF4-FFF2-40B4-BE49-F238E27FC236}">
                <a16:creationId xmlns:a16="http://schemas.microsoft.com/office/drawing/2014/main" id="{FEFEFAEF-CC73-1665-9F34-4703D5C820C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330200" y="3640108"/>
            <a:ext cx="3531600" cy="404945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4920A06-C1B0-1EAA-142D-425057A592FA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479176" y="4345794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7" name="Plassholder for innhold 2">
            <a:extLst>
              <a:ext uri="{FF2B5EF4-FFF2-40B4-BE49-F238E27FC236}">
                <a16:creationId xmlns:a16="http://schemas.microsoft.com/office/drawing/2014/main" id="{7790F1CF-919E-B07D-D5A3-144351D9EFB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79176" y="5454209"/>
            <a:ext cx="3531600" cy="404945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6E7BAD2-4352-DCBE-CD16-66F2E33555FF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4330197" y="4345794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4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9" name="Plassholder for innhold 2">
            <a:extLst>
              <a:ext uri="{FF2B5EF4-FFF2-40B4-BE49-F238E27FC236}">
                <a16:creationId xmlns:a16="http://schemas.microsoft.com/office/drawing/2014/main" id="{D0C028C2-F25A-FEE3-6181-8FC202C6393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4330197" y="5454209"/>
            <a:ext cx="3531600" cy="404945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6">
            <a:extLst>
              <a:ext uri="{FF2B5EF4-FFF2-40B4-BE49-F238E27FC236}">
                <a16:creationId xmlns:a16="http://schemas.microsoft.com/office/drawing/2014/main" id="{5A0DF6ED-D98F-DECE-8705-90516ED11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3A4AFF70-441A-3755-97AB-C21359848E14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77658" y="1768812"/>
            <a:ext cx="11233149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BC2F1C7B-5A79-F439-2B03-8FFC20B420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904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Title 6">
            <a:extLst>
              <a:ext uri="{FF2B5EF4-FFF2-40B4-BE49-F238E27FC236}">
                <a16:creationId xmlns:a16="http://schemas.microsoft.com/office/drawing/2014/main" id="{58F26C26-6C72-C3E5-5160-A08ACC45D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C1C3BBD-1542-36E3-8073-FF481286C14E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9179" y="1753728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5" name="Plassholder for innhold 2">
            <a:extLst>
              <a:ext uri="{FF2B5EF4-FFF2-40B4-BE49-F238E27FC236}">
                <a16:creationId xmlns:a16="http://schemas.microsoft.com/office/drawing/2014/main" id="{DA311368-12B2-D0B9-9C8F-A951EA27BFB8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179" y="3102743"/>
            <a:ext cx="3531600" cy="7851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53A4EAA-E804-9F29-DEE8-2CC0E40EFC90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181223" y="1753728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0" name="Plassholder for innhold 2">
            <a:extLst>
              <a:ext uri="{FF2B5EF4-FFF2-40B4-BE49-F238E27FC236}">
                <a16:creationId xmlns:a16="http://schemas.microsoft.com/office/drawing/2014/main" id="{42F47BD9-54CE-F51E-58DF-21EA5791496C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181223" y="3102743"/>
            <a:ext cx="3531600" cy="7851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97C19281-F0FA-BBA1-2E34-7E6CAD8137E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330200" y="1753728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2" name="Plassholder for innhold 2">
            <a:extLst>
              <a:ext uri="{FF2B5EF4-FFF2-40B4-BE49-F238E27FC236}">
                <a16:creationId xmlns:a16="http://schemas.microsoft.com/office/drawing/2014/main" id="{AA3DFCCA-EA9D-AF82-2E26-571ACAE6A0B1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4330200" y="3102743"/>
            <a:ext cx="3531600" cy="7851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46DD4994-799D-2A6D-C2B1-D41829EAC4B2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78931" y="4207198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B9666F-5299-A25F-5675-43959E819D1D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478931" y="5556213"/>
            <a:ext cx="3531600" cy="7851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CE1FEE85-C6D4-D800-4774-24E2C7BC9F8C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180975" y="4207198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8CE19FF1-275C-C9C0-5E4C-01DFE0E6CE9F}"/>
              </a:ext>
            </a:extLst>
          </p:cNvPr>
          <p:cNvSpPr>
            <a:spLocks noGrp="1"/>
          </p:cNvSpPr>
          <p:nvPr>
            <p:ph idx="35"/>
          </p:nvPr>
        </p:nvSpPr>
        <p:spPr>
          <a:xfrm>
            <a:off x="8180975" y="5556213"/>
            <a:ext cx="3531600" cy="7851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EA468B9B-DD39-BC0A-6D47-0ED97FC5DB4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4329952" y="4207198"/>
            <a:ext cx="3531600" cy="1214575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1FA8EEF8-DE10-AFB2-D6B2-DC595ECC7F5A}"/>
              </a:ext>
            </a:extLst>
          </p:cNvPr>
          <p:cNvSpPr>
            <a:spLocks noGrp="1"/>
          </p:cNvSpPr>
          <p:nvPr>
            <p:ph idx="37"/>
          </p:nvPr>
        </p:nvSpPr>
        <p:spPr>
          <a:xfrm>
            <a:off x="4329952" y="5556213"/>
            <a:ext cx="3531600" cy="7851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5" name="Picture 4" descr="A logo with red text&#10;&#10;Description automatically generated">
            <a:extLst>
              <a:ext uri="{FF2B5EF4-FFF2-40B4-BE49-F238E27FC236}">
                <a16:creationId xmlns:a16="http://schemas.microsoft.com/office/drawing/2014/main" id="{992252C7-4097-1017-8227-53F935C6AD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5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F57E8AA0-A9B6-30E8-BE13-A6A6A0136465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79424" y="1768812"/>
            <a:ext cx="11233149" cy="51530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4" name="Picture 3" descr="A logo with red text&#10;&#10;Description automatically generated">
            <a:extLst>
              <a:ext uri="{FF2B5EF4-FFF2-40B4-BE49-F238E27FC236}">
                <a16:creationId xmlns:a16="http://schemas.microsoft.com/office/drawing/2014/main" id="{C487FFC3-5314-A9FE-7BF4-BFE62F2C4B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390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sation x6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B17250F1-C27A-CA65-E36B-B81AC995378D}"/>
              </a:ext>
            </a:extLst>
          </p:cNvPr>
          <p:cNvSpPr txBox="1"/>
          <p:nvPr userDrawn="1"/>
        </p:nvSpPr>
        <p:spPr>
          <a:xfrm>
            <a:off x="-12700" y="8724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44FD29C5-1892-5398-D807-F5EB3CB48859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179" y="3646146"/>
            <a:ext cx="3531600" cy="67833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EDC2DD7D-B2AF-EA47-BF05-3F4C40F48906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8181223" y="3646146"/>
            <a:ext cx="3531600" cy="67833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Plassholder for innhold 2">
            <a:extLst>
              <a:ext uri="{FF2B5EF4-FFF2-40B4-BE49-F238E27FC236}">
                <a16:creationId xmlns:a16="http://schemas.microsoft.com/office/drawing/2014/main" id="{FEFEFAEF-CC73-1665-9F34-4703D5C820C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330200" y="3646146"/>
            <a:ext cx="3531600" cy="67833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4920A06-C1B0-1EAA-142D-425057A592FA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479176" y="4573886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7" name="Plassholder for innhold 2">
            <a:extLst>
              <a:ext uri="{FF2B5EF4-FFF2-40B4-BE49-F238E27FC236}">
                <a16:creationId xmlns:a16="http://schemas.microsoft.com/office/drawing/2014/main" id="{7790F1CF-919E-B07D-D5A3-144351D9EFB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79176" y="5668683"/>
            <a:ext cx="3531600" cy="67833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6E7BAD2-4352-DCBE-CD16-66F2E33555FF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4330197" y="4573886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9" name="Plassholder for innhold 2">
            <a:extLst>
              <a:ext uri="{FF2B5EF4-FFF2-40B4-BE49-F238E27FC236}">
                <a16:creationId xmlns:a16="http://schemas.microsoft.com/office/drawing/2014/main" id="{D0C028C2-F25A-FEE3-6181-8FC202C6393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4330197" y="5668683"/>
            <a:ext cx="3531600" cy="67833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F93C638-5408-92BD-D0D3-2B356F3F619E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8180725" y="4573886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C88A9A2-518E-7AD4-F30D-CFB0B63CE98D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8180725" y="5668683"/>
            <a:ext cx="3531600" cy="67833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193B7F9F-33F4-1FC2-541E-750BC5B8447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9179" y="2550206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099EAF41-F887-59DE-2189-EA3FCC2CE800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181223" y="2550206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F953861A-03D9-DD59-4FFC-AE152317D237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330200" y="2550206"/>
            <a:ext cx="3531600" cy="914862"/>
          </a:xfrm>
        </p:spPr>
        <p:txBody>
          <a:bodyPr anchor="ctr" anchorCtr="0">
            <a:noAutofit/>
          </a:bodyPr>
          <a:lstStyle>
            <a:lvl1pPr marL="7938" indent="-7938" algn="ctr">
              <a:lnSpc>
                <a:spcPct val="100000"/>
              </a:lnSpc>
              <a:buNone/>
              <a:tabLst/>
              <a:defRPr lang="en-GB" sz="2800" b="1" i="0" kern="1200" dirty="0">
                <a:solidFill>
                  <a:schemeClr val="accent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BA1729D-44BF-B1B7-6F88-8F74F22EB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A19D7F28-6509-A140-B2B1-207881FED790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477658" y="1768812"/>
            <a:ext cx="11233149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B5EC3B0D-FF44-F772-2245-268057E582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483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0B6B2F4F-5B6B-8E4C-B0B9-4B90F5CA35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nb-NO" dirty="0"/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FA0B4A3A-C935-6F3A-9BBC-23BF4B0F1D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788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6604E701-DD4A-274C-0BF3-62763F5EC427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375" y="441900"/>
            <a:ext cx="11231436" cy="5650925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0B3988BF-4440-53F0-BA94-BCF1B7BC6E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144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ll-ou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F74F2470-AE2C-A44C-EF5A-61479D0209B7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375" y="441901"/>
            <a:ext cx="11231436" cy="458730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420"/>
              </a:lnSpc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lnSpc>
                <a:spcPct val="100000"/>
              </a:lnSpc>
              <a:buNone/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284D9587-ED15-459B-0163-034296C2ED55}"/>
              </a:ext>
            </a:extLst>
          </p:cNvPr>
          <p:cNvSpPr txBox="1">
            <a:spLocks/>
          </p:cNvSpPr>
          <p:nvPr userDrawn="1"/>
        </p:nvSpPr>
        <p:spPr>
          <a:xfrm>
            <a:off x="479425" y="5349196"/>
            <a:ext cx="11233150" cy="996043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144000" rtlCol="0" anchor="ctr" anchorCtr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E720F73F-9339-98E4-CBB2-CC1F54679C26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727166" y="5630562"/>
            <a:ext cx="10737669" cy="433311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212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4400" b="1">
                <a:solidFill>
                  <a:schemeClr val="bg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4000" b="1">
                <a:solidFill>
                  <a:schemeClr val="bg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3600" b="1">
                <a:solidFill>
                  <a:schemeClr val="bg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3200" b="1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34350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, tex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8479DE98-C827-9B3A-6A57-7B47741161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1083" y="6350"/>
            <a:ext cx="4560917" cy="68516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5C31CDF3-3652-5696-0583-A1FCDA0B2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6658354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C54EE70-2BE8-2394-5D6C-392D7857B4A7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9375" y="5158854"/>
            <a:ext cx="6658354" cy="118251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E8A98FC1-A873-541A-0E68-C2925DDA963D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79425" y="1756309"/>
            <a:ext cx="6658304" cy="21685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91DB35CF-F4A4-BADB-4F2C-3108E6D3A0D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79375" y="4139132"/>
            <a:ext cx="6658304" cy="801358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68C47C00-06E5-9FC5-A831-BD7A476631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914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, tex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8479DE98-C827-9B3A-6A57-7B47741161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1083" y="6350"/>
            <a:ext cx="4560917" cy="68516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5C31CDF3-3652-5696-0583-A1FCDA0B2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6658354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C54EE70-2BE8-2394-5D6C-392D7857B4A7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9375" y="5158854"/>
            <a:ext cx="6658354" cy="1182510"/>
          </a:xfrm>
        </p:spPr>
        <p:txBody>
          <a:bodyPr>
            <a:normAutofit/>
          </a:bodyPr>
          <a:lstStyle>
            <a:lvl1pPr marL="0" indent="0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E8A98FC1-A873-541A-0E68-C2925DDA963D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79425" y="1756309"/>
            <a:ext cx="3014663" cy="21685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Chart Placeholder 9">
            <a:extLst>
              <a:ext uri="{FF2B5EF4-FFF2-40B4-BE49-F238E27FC236}">
                <a16:creationId xmlns:a16="http://schemas.microsoft.com/office/drawing/2014/main" id="{7AB83B49-3C1C-768B-80FB-36EB0ED40BB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123066" y="1756309"/>
            <a:ext cx="3014663" cy="21685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91DB35CF-F4A4-BADB-4F2C-3108E6D3A0D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79375" y="4139132"/>
            <a:ext cx="3014663" cy="801358"/>
          </a:xfrm>
        </p:spPr>
        <p:txBody>
          <a:bodyPr>
            <a:normAutofit/>
          </a:bodyPr>
          <a:lstStyle>
            <a:lvl1pPr marL="0" indent="0" algn="ctr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Plassholder for innhold 2">
            <a:extLst>
              <a:ext uri="{FF2B5EF4-FFF2-40B4-BE49-F238E27FC236}">
                <a16:creationId xmlns:a16="http://schemas.microsoft.com/office/drawing/2014/main" id="{97E50EDC-8E07-8359-B736-C35145A17A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4123065" y="4139132"/>
            <a:ext cx="3014663" cy="801358"/>
          </a:xfrm>
        </p:spPr>
        <p:txBody>
          <a:bodyPr>
            <a:normAutofit/>
          </a:bodyPr>
          <a:lstStyle>
            <a:lvl1pPr marL="0" indent="0" algn="ctr">
              <a:lnSpc>
                <a:spcPts val="2120"/>
              </a:lnSpc>
              <a:buNone/>
              <a:defRPr sz="1600" b="0" i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ea typeface="Palatino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F4D75AF9-AE4C-3BE7-9AB8-D7FE13D9FB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338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/data and key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FA535758-FF18-0436-D2A1-331A412E208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6" y="441900"/>
            <a:ext cx="5616574" cy="5899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4400" b="1">
                <a:solidFill>
                  <a:schemeClr val="bg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4000" b="1">
                <a:solidFill>
                  <a:schemeClr val="bg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3600" b="1">
                <a:solidFill>
                  <a:schemeClr val="bg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3200" b="1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8EBBCE72-8EFD-78C1-E6F7-37D8B11C7BC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75426" y="441900"/>
            <a:ext cx="5137148" cy="5899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4400" b="1">
                <a:solidFill>
                  <a:schemeClr val="bg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4000" b="1">
                <a:solidFill>
                  <a:schemeClr val="bg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3600" b="1">
                <a:solidFill>
                  <a:schemeClr val="bg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3200" b="1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03CE9125-9B2D-CABF-F7D0-95BACD8D4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454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Image/data and key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FA535758-FF18-0436-D2A1-331A412E208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096000" y="441900"/>
            <a:ext cx="5616574" cy="5899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4400" b="1">
                <a:solidFill>
                  <a:schemeClr val="bg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4000" b="1">
                <a:solidFill>
                  <a:schemeClr val="bg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3600" b="1">
                <a:solidFill>
                  <a:schemeClr val="bg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3200" b="1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142B66FF-5353-2481-5D93-425AA27CAEB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79426" y="441900"/>
            <a:ext cx="5137148" cy="5899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4400" b="1">
                <a:solidFill>
                  <a:schemeClr val="bg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4000" b="1">
                <a:solidFill>
                  <a:schemeClr val="bg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3600" b="1">
                <a:solidFill>
                  <a:schemeClr val="bg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3200" b="1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D62D474D-F22F-94B8-34F2-CF32A526F6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464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8479DE98-C827-9B3A-6A57-7B47741161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75425" y="6350"/>
            <a:ext cx="5616575" cy="68516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FA535758-FF18-0436-D2A1-331A412E208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6" y="441900"/>
            <a:ext cx="5616574" cy="5899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4400" b="1">
                <a:solidFill>
                  <a:schemeClr val="bg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4000" b="1">
                <a:solidFill>
                  <a:schemeClr val="bg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3600" b="1">
                <a:solidFill>
                  <a:schemeClr val="bg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3200" b="1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D25D03-C975-FF4E-D17C-2CC3AF9BE0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2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statement light 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3803F35B-8B96-5B22-0816-0983B3289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1671" y="1828799"/>
            <a:ext cx="6788658" cy="3200401"/>
          </a:xfrm>
        </p:spPr>
        <p:txBody>
          <a:bodyPr anchor="ctr" anchorCtr="0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257E9A-5057-9A73-55F8-E4E0BCD723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79248" y="-618584"/>
            <a:ext cx="11688722" cy="95068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B454C3-ADCA-83AD-E5B6-AE7AE05BDE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4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04E44CCC-E53B-C816-0AF6-A82E41696F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425" y="1768812"/>
            <a:ext cx="11229467" cy="457255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5CD27F8F-E305-EF7A-0CC2-5B929AF8E4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766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statement dark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3803F35B-8B96-5B22-0816-0983B3289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1671" y="1828799"/>
            <a:ext cx="6788658" cy="3200401"/>
          </a:xfrm>
        </p:spPr>
        <p:txBody>
          <a:bodyPr anchor="ctr" anchorCtr="0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17206D-8964-3DDE-E954-CEF728C030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79248" y="-618584"/>
            <a:ext cx="11688722" cy="95068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96BA46-30AA-71D6-C003-97AE7D6880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537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statement gree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3803F35B-8B96-5B22-0816-0983B3289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1671" y="1828799"/>
            <a:ext cx="6788658" cy="3200401"/>
          </a:xfrm>
        </p:spPr>
        <p:txBody>
          <a:bodyPr anchor="ctr" anchorCtr="0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869A1D-21E9-704E-6DE6-A2996BCBA6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79248" y="-618584"/>
            <a:ext cx="11688722" cy="95068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F3C72B-D071-2B54-F22F-C02F5E97FC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841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statement light 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9377EC-5D9D-1434-B589-CD150BCA95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43736" y="3729537"/>
            <a:ext cx="4286160" cy="3486077"/>
          </a:xfrm>
          <a:prstGeom prst="rect">
            <a:avLst/>
          </a:prstGeom>
        </p:spPr>
      </p:pic>
      <p:sp>
        <p:nvSpPr>
          <p:cNvPr id="9" name="Tittel 1">
            <a:extLst>
              <a:ext uri="{FF2B5EF4-FFF2-40B4-BE49-F238E27FC236}">
                <a16:creationId xmlns:a16="http://schemas.microsoft.com/office/drawing/2014/main" id="{3803F35B-8B96-5B22-0816-0983B3289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660" y="2364379"/>
            <a:ext cx="9594595" cy="1944385"/>
          </a:xfrm>
        </p:spPr>
        <p:txBody>
          <a:bodyPr anchor="t" anchorCtr="0">
            <a:noAutofit/>
          </a:bodyPr>
          <a:lstStyle>
            <a:lvl1pPr algn="l"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7737056A-845D-EE56-CFBE-6899F25BAF9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7660" y="1385424"/>
            <a:ext cx="9594595" cy="600129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3200" b="1" i="0" kern="1200" dirty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77D4F5-FC59-D84F-F8AA-18965A64FA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337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statement dark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926105F6-8F13-A164-592E-FC60B8B31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660" y="2364379"/>
            <a:ext cx="9594595" cy="1944385"/>
          </a:xfrm>
        </p:spPr>
        <p:txBody>
          <a:bodyPr anchor="t" anchorCtr="0">
            <a:noAutofit/>
          </a:bodyPr>
          <a:lstStyle>
            <a:lvl1pPr algn="l"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6DE3BF9-2830-4F37-5688-A9477EB198B5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7660" y="1385424"/>
            <a:ext cx="9594595" cy="600129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3200" b="1" i="0" kern="1200" dirty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522628-1AB0-D64B-DF04-F6566C390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43736" y="3729537"/>
            <a:ext cx="4286160" cy="34860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CFB8AD-EFBB-B1ED-2E09-31F5DB798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712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statement gree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3FC5F574-8731-A9F5-B50F-2D42934426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660" y="2364379"/>
            <a:ext cx="9594595" cy="1944385"/>
          </a:xfrm>
        </p:spPr>
        <p:txBody>
          <a:bodyPr anchor="t" anchorCtr="0">
            <a:noAutofit/>
          </a:bodyPr>
          <a:lstStyle>
            <a:lvl1pPr algn="l"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6A7ABA8-1B06-35A5-36A0-CF61783D90EF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77660" y="1385424"/>
            <a:ext cx="9594595" cy="600129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3200" b="1" i="0" kern="1200" dirty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9B10DD-ED50-7758-A492-3874BFF4C8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43736" y="3729537"/>
            <a:ext cx="4286160" cy="34860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20DEFD-6C38-F25D-0FE9-C81F476E61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867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8479DE98-C827-9B3A-6A57-7B47741161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48826"/>
            <a:ext cx="12192000" cy="300917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FA535758-FF18-0436-D2A1-331A412E208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9426" y="441901"/>
            <a:ext cx="11231384" cy="22175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800" b="0" i="1">
                <a:solidFill>
                  <a:schemeClr val="bg1"/>
                </a:solidFill>
                <a:latin typeface="Montserrat" pitchFamily="2" charset="77"/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4400" b="1">
                <a:solidFill>
                  <a:schemeClr val="bg1"/>
                </a:solidFill>
                <a:latin typeface="Montserrat" pitchFamily="2" charset="77"/>
              </a:defRPr>
            </a:lvl2pPr>
            <a:lvl3pPr>
              <a:lnSpc>
                <a:spcPct val="100000"/>
              </a:lnSpc>
              <a:defRPr sz="4000" b="1">
                <a:solidFill>
                  <a:schemeClr val="bg1"/>
                </a:solidFill>
                <a:latin typeface="Montserrat" pitchFamily="2" charset="77"/>
              </a:defRPr>
            </a:lvl3pPr>
            <a:lvl4pPr>
              <a:lnSpc>
                <a:spcPct val="100000"/>
              </a:lnSpc>
              <a:defRPr sz="3600" b="1">
                <a:solidFill>
                  <a:schemeClr val="bg1"/>
                </a:solidFill>
                <a:latin typeface="Montserrat" pitchFamily="2" charset="77"/>
              </a:defRPr>
            </a:lvl4pPr>
            <a:lvl5pPr>
              <a:lnSpc>
                <a:spcPct val="100000"/>
              </a:lnSpc>
              <a:defRPr sz="3200" b="1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D8056D66-434A-BDDA-6601-4302AF98EBE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6" y="3056664"/>
            <a:ext cx="6396392" cy="394913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0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E3784-64A4-B41C-6A9E-D24FDF6F5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32434" y="88518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044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22A3C0-8F25-61B3-37B2-0A5009FC60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3803F35B-8B96-5B22-0816-0983B3289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8" y="1664523"/>
            <a:ext cx="8332498" cy="1588127"/>
          </a:xfrm>
        </p:spPr>
        <p:txBody>
          <a:bodyPr anchor="ctr" anchorCtr="0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Enter title here</a:t>
            </a:r>
            <a:endParaRPr lang="nb-N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B9AE85-AD10-01DF-CFF2-D7B3F562E085}"/>
              </a:ext>
            </a:extLst>
          </p:cNvPr>
          <p:cNvSpPr txBox="1"/>
          <p:nvPr userDrawn="1"/>
        </p:nvSpPr>
        <p:spPr>
          <a:xfrm>
            <a:off x="497495" y="4207668"/>
            <a:ext cx="2488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effectLst/>
                <a:latin typeface="Montserrat Medium" pitchFamily="2" charset="77"/>
                <a:cs typeface="Arial" panose="020B0604020202020204" pitchFamily="34" charset="0"/>
              </a:rPr>
              <a:t>Rue Varembé 7</a:t>
            </a:r>
            <a:b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</a:br>
            <a:r>
              <a:rPr lang="en-GB" sz="1000" dirty="0">
                <a:solidFill>
                  <a:schemeClr val="bg1"/>
                </a:solidFill>
                <a:effectLst/>
                <a:latin typeface="Montserrat Medium" pitchFamily="2" charset="77"/>
                <a:cs typeface="Arial" panose="020B0604020202020204" pitchFamily="34" charset="0"/>
              </a:rPr>
              <a:t>1202 Geneva, </a:t>
            </a:r>
            <a:br>
              <a:rPr lang="en-GB" sz="1000" dirty="0">
                <a:solidFill>
                  <a:schemeClr val="bg1"/>
                </a:solidFill>
                <a:effectLst/>
                <a:latin typeface="Montserrat Medium" pitchFamily="2" charset="77"/>
                <a:cs typeface="Arial" panose="020B0604020202020204" pitchFamily="34" charset="0"/>
              </a:rPr>
            </a:br>
            <a:r>
              <a:rPr lang="en-GB" sz="1000" dirty="0">
                <a:solidFill>
                  <a:schemeClr val="bg1"/>
                </a:solidFill>
                <a:effectLst/>
                <a:latin typeface="Montserrat Medium" pitchFamily="2" charset="77"/>
                <a:cs typeface="Arial" panose="020B0604020202020204" pitchFamily="34" charset="0"/>
              </a:rPr>
              <a:t>Switzerland</a:t>
            </a:r>
            <a:b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</a:br>
            <a:r>
              <a:rPr lang="en-GB" sz="1000" dirty="0">
                <a:solidFill>
                  <a:schemeClr val="bg1"/>
                </a:solidFill>
                <a:effectLst/>
                <a:latin typeface="Montserrat Medium" pitchFamily="2" charset="77"/>
                <a:cs typeface="Arial" panose="020B0604020202020204" pitchFamily="34" charset="0"/>
              </a:rPr>
              <a:t>Mailing address:</a:t>
            </a:r>
            <a:b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</a:br>
            <a:r>
              <a:rPr lang="en-GB" sz="1000" dirty="0">
                <a:solidFill>
                  <a:schemeClr val="bg1"/>
                </a:solidFill>
                <a:effectLst/>
                <a:latin typeface="Montserrat Medium" pitchFamily="2" charset="77"/>
                <a:cs typeface="Arial" panose="020B0604020202020204" pitchFamily="34" charset="0"/>
              </a:rPr>
              <a:t>PO box 55, 1211 Genève 20</a:t>
            </a:r>
            <a:endParaRPr lang="en-GB" sz="1000" dirty="0">
              <a:solidFill>
                <a:schemeClr val="bg1"/>
              </a:solidFill>
              <a:latin typeface="Montserrat Medium" pitchFamily="2" charset="77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216DFA-241A-7805-E3BE-C565FCE12F00}"/>
              </a:ext>
            </a:extLst>
          </p:cNvPr>
          <p:cNvSpPr txBox="1"/>
          <p:nvPr userDrawn="1"/>
        </p:nvSpPr>
        <p:spPr>
          <a:xfrm>
            <a:off x="497495" y="5266614"/>
            <a:ext cx="35531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  <a:t>Website: </a:t>
            </a:r>
            <a:r>
              <a:rPr lang="en-US" sz="1000" noProof="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lang="en-GB" sz="1000" noProof="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ww.gainhealth.org</a:t>
            </a:r>
            <a:r>
              <a:rPr lang="en-GB" sz="1000" noProof="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  <a:t> </a:t>
            </a:r>
            <a:b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</a:br>
            <a: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  <a:t>Email: </a:t>
            </a:r>
            <a:r>
              <a:rPr lang="en-GB" sz="1000" noProof="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info@gainhealth.org</a:t>
            </a:r>
            <a:endParaRPr lang="en-GB" sz="1000" noProof="0" dirty="0">
              <a:solidFill>
                <a:schemeClr val="bg1"/>
              </a:solidFill>
              <a:latin typeface="Montserrat Medium" pitchFamily="2" charset="7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  <a:t>     @GAINAlliance</a:t>
            </a:r>
          </a:p>
          <a:p>
            <a:pPr>
              <a:lnSpc>
                <a:spcPct val="150000"/>
              </a:lnSpc>
            </a:pPr>
            <a:r>
              <a:rPr lang="en-GB" sz="1000" dirty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rPr>
              <a:t>     Global Alliance for Improved Nutrition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897086-BD65-AB94-1E4B-89C83B02A0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-70000"/>
          </a:blip>
          <a:stretch>
            <a:fillRect/>
          </a:stretch>
        </p:blipFill>
        <p:spPr>
          <a:xfrm>
            <a:off x="586725" y="5691343"/>
            <a:ext cx="119286" cy="1151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DF3761-2CD7-103D-5D65-251E9CC14B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601679" y="5888027"/>
            <a:ext cx="76638" cy="1569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316E65-4DA2-CED0-E998-B37F6AD445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3408425" y="2214137"/>
            <a:ext cx="8419854" cy="68481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EEB115-4639-399E-788F-01E65365CDA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11032434" y="236207"/>
            <a:ext cx="1040296" cy="4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523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red text&#10;&#10;Description automatically generated">
            <a:extLst>
              <a:ext uri="{FF2B5EF4-FFF2-40B4-BE49-F238E27FC236}">
                <a16:creationId xmlns:a16="http://schemas.microsoft.com/office/drawing/2014/main" id="{4FC54AB8-C687-AFC9-6FFC-0437B7D02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20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0F8F6-4C3B-4A41-C4E7-A8C715C01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2DB9A-4E70-2CC4-7435-A10E0C00D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333AA-D24C-87A9-791F-26236FA76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904C-6460-4981-AB36-07368EBDFAB1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3CF23-3263-E01E-1BB5-A3AF0E566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9ECB9-A2DD-91B5-F4F9-CC0A01A11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BAC0B-D1AD-4F67-8401-FAD388C73C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710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and bulleted list">
  <p:cSld name="Header and bulleted lis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597388" y="1156442"/>
            <a:ext cx="10972800" cy="59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D37D2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D37D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817034" y="2087563"/>
            <a:ext cx="10801351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436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17D2F307-621D-080D-D3D8-7D34B5B63EAF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79424" y="1768812"/>
            <a:ext cx="11233149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04E44CCC-E53B-C816-0AF6-A82E41696F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425" y="2550206"/>
            <a:ext cx="11229467" cy="3791158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4" name="Picture 3" descr="A logo with red text&#10;&#10;Description automatically generated">
            <a:extLst>
              <a:ext uri="{FF2B5EF4-FFF2-40B4-BE49-F238E27FC236}">
                <a16:creationId xmlns:a16="http://schemas.microsoft.com/office/drawing/2014/main" id="{1DB48460-D32F-C995-41F4-49661CA05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748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A406A2-8B16-124E-83F2-436BAB002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209E-6335-5740-99F3-A6B5441CA7A3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71F48-1F3B-A243-9FA2-5B476ED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D804C-6B72-3744-9241-FA42A9266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A9C2-684B-FD43-BE66-83DD39A3FB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2775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C1E63-5C5E-578D-2974-8EF81ABDE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910E569-A01B-2214-6F3A-4C563B591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60E4AA-5C06-022A-DC93-7DD7E07C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31606B-906A-623A-4F27-5F2060630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3967EF-821A-900E-5AFE-7B416DA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91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3A8C69-0300-3CF5-66F2-F389BA6E2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0DAD0F-6FE1-0DFC-3CA8-A9CD1FFC5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C83534-BB73-2875-4342-694A4526C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D2E328-96B6-81AD-BA45-A8F5CBB2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56DB96-3D60-099A-AF74-BE40BEC7A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26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4FE51A-C3F8-53BD-6F9A-539C3D628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F3CAEC-3C76-7E1A-F293-E1DD25447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1669B2-67C5-BD8F-39DD-1056E3F0C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0B33C6-0AD8-C9A2-3988-EFF5F6A7D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C25690-6313-F025-1262-3FD6079BF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31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E65F73-4487-BDA9-3F71-5471AFE36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9F9BDD-05BF-05D1-B418-40A53E8632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6FC39C2-06CF-657F-4595-3CA8F6AB5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D7ED23-A14C-0651-DF75-18F4137D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93F8CF-DE91-EEBC-8188-047FDFD7D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579B145-99DC-0E3D-0DD9-E77854DAA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80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03F2A1-5678-F3D9-D02F-AE08761BD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B4D4C3-ED8D-7EF5-8CA7-65E41FC5F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00332FA-6A30-62BC-6A6F-BCF713F12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9DCA585-598D-ED1A-218D-AB53CD4DB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C1C9882-14F6-70A4-52B1-7E114E2054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E63309B-1B51-3F32-52F2-18D365554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E694DBE-B941-8D85-3359-16CE8793F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7E12FE-7B7D-DE0D-385C-6E5E4C5D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25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966BE-8ED6-7EC9-902A-74A893FD4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2DF3FAE-7CA3-5F99-1304-6ED3A8F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77FC3A3-EA56-8E6B-1D76-C5C329F58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BAADD9F-0776-86B6-B647-E2F40711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97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D3FE164-B783-E1FD-5B47-4A3FBE1B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597772E-F8DF-4B35-E228-998B4DC03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F22483C-5A61-AE3D-7D9E-78B37B73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33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8D128D-0CD9-BA2E-1B6C-B257155F6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5E8284-E8BD-9AEB-945A-A2BB3EA34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50E59F-1F92-81E6-8335-A3ABF11759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26FFC2-219B-945D-D1DB-141A052E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C8EE33-C15F-FC7A-04EF-D288AE1F1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56ACD60-95A0-4CAC-5A5E-60B7CE1DE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6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57DAE6-3785-0D4D-22E3-50542C477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D9AF631-416F-011C-FF6B-099E757AB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251A85-DC64-1F2A-D6E8-26B4173C0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10B367-B0CD-B933-7F55-DB22A96E6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6AD1F66-13BC-C901-10E9-963658BEB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7626E1-814E-8D08-E9F4-4FA0C87E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74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and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9F74B058-F65D-5974-8A95-6BD63449C9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23442" y="441899"/>
            <a:ext cx="13097824" cy="6246000"/>
          </a:xfrm>
          <a:prstGeom prst="rect">
            <a:avLst/>
          </a:prstGeom>
        </p:spPr>
      </p:pic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4A41A644-D13A-F23C-F8AE-F6717870B2D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7660" y="1768812"/>
            <a:ext cx="9949040" cy="4572552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071B9073-A05D-8049-8958-924D4D87B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9947275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AC529D-902D-0083-6859-9EB7A61CF9FD}"/>
              </a:ext>
            </a:extLst>
          </p:cNvPr>
          <p:cNvSpPr txBox="1"/>
          <p:nvPr userDrawn="1"/>
        </p:nvSpPr>
        <p:spPr>
          <a:xfrm>
            <a:off x="-3930555" y="7574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logo with red text&#10;&#10;Description automatically generated">
            <a:extLst>
              <a:ext uri="{FF2B5EF4-FFF2-40B4-BE49-F238E27FC236}">
                <a16:creationId xmlns:a16="http://schemas.microsoft.com/office/drawing/2014/main" id="{CB29792E-4EFB-4F24-98E6-3EAD0706B1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459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BD39A2-0713-8A5E-0781-1039A45B6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E5C445E-FF92-0AF4-A1B6-5AFE40E2B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63A8C3-94A3-8CB1-2989-95E4A498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E00536-7950-4358-3EE2-E830AF970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AB23A3-064B-D2B1-E84F-DCE6076D2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127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89E2B1D-84F8-FF4D-83A5-54563265BA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C383E27-0F99-6152-8D3B-D5FEEEE4E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6011E8-7FF2-29CF-63D9-4E268CA59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5F7CD0-F276-9E68-73C1-AC6D73CEE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B53D9B-E584-1858-F3D3-6723AC3E9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64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ith content and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9F74B058-F65D-5974-8A95-6BD63449C9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23442" y="441899"/>
            <a:ext cx="13097824" cy="6246000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071B9073-A05D-8049-8958-924D4D87B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9947275" cy="1019255"/>
          </a:xfrm>
        </p:spPr>
        <p:txBody>
          <a:bodyPr/>
          <a:lstStyle>
            <a:lvl1pPr>
              <a:defRPr sz="2400" cap="all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0732F4CE-1A6C-A8C6-6284-81456E72C5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425" y="2550206"/>
            <a:ext cx="9947275" cy="3791157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DB950958-EC26-8449-9F63-1D8BDBFC22DF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79425" y="1768812"/>
            <a:ext cx="9947276" cy="515303"/>
          </a:xfrm>
        </p:spPr>
        <p:txBody>
          <a:bodyPr>
            <a:noAutofit/>
          </a:bodyPr>
          <a:lstStyle>
            <a:lvl1pPr marL="7938" indent="-7938">
              <a:lnSpc>
                <a:spcPct val="100000"/>
              </a:lnSpc>
              <a:buNone/>
              <a:tabLst/>
              <a:defRPr lang="en-GB" sz="1800" b="1" i="0" kern="1200" cap="all" baseline="0" dirty="0">
                <a:solidFill>
                  <a:schemeClr val="tx2"/>
                </a:solidFill>
                <a:latin typeface="Montserrat" pitchFamily="2" charset="77"/>
                <a:ea typeface="Palatino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AC529D-902D-0083-6859-9EB7A61CF9FD}"/>
              </a:ext>
            </a:extLst>
          </p:cNvPr>
          <p:cNvSpPr txBox="1"/>
          <p:nvPr userDrawn="1"/>
        </p:nvSpPr>
        <p:spPr>
          <a:xfrm>
            <a:off x="-3930555" y="7574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logo with red text&#10;&#10;Description automatically generated">
            <a:extLst>
              <a:ext uri="{FF2B5EF4-FFF2-40B4-BE49-F238E27FC236}">
                <a16:creationId xmlns:a16="http://schemas.microsoft.com/office/drawing/2014/main" id="{E6BF8BE9-383E-C523-F161-B5481075CB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3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14C9BB-B186-DCCA-946B-D1B2815B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41900"/>
            <a:ext cx="11233150" cy="101925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04E44CCC-E53B-C816-0AF6-A82E41696F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39395" y="1768812"/>
            <a:ext cx="5373180" cy="4572552"/>
          </a:xfrm>
        </p:spPr>
        <p:txBody>
          <a:bodyPr>
            <a:normAutofit/>
          </a:bodyPr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 marL="742950" indent="-285750">
              <a:lnSpc>
                <a:spcPts val="212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1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05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FE7FC031-4BDE-98D9-7D70-E4E368D8E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4" y="1768812"/>
            <a:ext cx="5373179" cy="4565292"/>
          </a:xfrm>
        </p:spPr>
        <p:txBody>
          <a:bodyPr/>
          <a:lstStyle>
            <a:lvl1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lnSpc>
                <a:spcPts val="2120"/>
              </a:lnSpc>
              <a:defRPr sz="1600">
                <a:solidFill>
                  <a:schemeClr val="tx1"/>
                </a:solidFill>
                <a:latin typeface="Montserrat" pitchFamily="2" charset="77"/>
              </a:defRPr>
            </a:lvl2pPr>
            <a:lvl3pPr>
              <a:lnSpc>
                <a:spcPts val="2120"/>
              </a:lnSpc>
              <a:defRPr sz="1400">
                <a:solidFill>
                  <a:schemeClr val="tx1"/>
                </a:solidFill>
                <a:latin typeface="Montserrat" pitchFamily="2" charset="77"/>
              </a:defRPr>
            </a:lvl3pPr>
            <a:lvl4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4pPr>
            <a:lvl5pPr>
              <a:lnSpc>
                <a:spcPts val="2120"/>
              </a:lnSpc>
              <a:defRPr sz="12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pic>
        <p:nvPicPr>
          <p:cNvPr id="3" name="Picture 2" descr="A logo with red text&#10;&#10;Description automatically generated">
            <a:extLst>
              <a:ext uri="{FF2B5EF4-FFF2-40B4-BE49-F238E27FC236}">
                <a16:creationId xmlns:a16="http://schemas.microsoft.com/office/drawing/2014/main" id="{96DFC48B-6D84-FBB5-092B-EF78EB4B5C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9974" y="118209"/>
            <a:ext cx="1182757" cy="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5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E4BF29E-9D4F-6C49-9560-BA5BED92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04671"/>
            <a:ext cx="11233150" cy="7728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title style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C2AF76-7D2D-0148-A122-F585FAEC5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561251"/>
            <a:ext cx="11233150" cy="45423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08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4014" r:id="rId2"/>
    <p:sldLayoutId id="2147484007" r:id="rId3"/>
    <p:sldLayoutId id="2147484015" r:id="rId4"/>
    <p:sldLayoutId id="2147484017" r:id="rId5"/>
    <p:sldLayoutId id="2147484016" r:id="rId6"/>
    <p:sldLayoutId id="2147484057" r:id="rId7"/>
    <p:sldLayoutId id="2147484058" r:id="rId8"/>
    <p:sldLayoutId id="2147484018" r:id="rId9"/>
    <p:sldLayoutId id="2147484019" r:id="rId10"/>
    <p:sldLayoutId id="2147484048" r:id="rId11"/>
    <p:sldLayoutId id="2147484049" r:id="rId12"/>
    <p:sldLayoutId id="2147484055" r:id="rId13"/>
    <p:sldLayoutId id="2147484056" r:id="rId14"/>
    <p:sldLayoutId id="2147484021" r:id="rId15"/>
    <p:sldLayoutId id="2147484061" r:id="rId16"/>
    <p:sldLayoutId id="2147484060" r:id="rId17"/>
    <p:sldLayoutId id="2147484059" r:id="rId18"/>
    <p:sldLayoutId id="2147484022" r:id="rId19"/>
    <p:sldLayoutId id="2147484023" r:id="rId20"/>
    <p:sldLayoutId id="2147484062" r:id="rId21"/>
    <p:sldLayoutId id="2147484063" r:id="rId22"/>
    <p:sldLayoutId id="2147483974" r:id="rId23"/>
    <p:sldLayoutId id="2147483965" r:id="rId24"/>
    <p:sldLayoutId id="2147484024" r:id="rId25"/>
    <p:sldLayoutId id="2147484053" r:id="rId26"/>
    <p:sldLayoutId id="2147484052" r:id="rId27"/>
    <p:sldLayoutId id="2147484010" r:id="rId28"/>
    <p:sldLayoutId id="2147484025" r:id="rId29"/>
    <p:sldLayoutId id="2147484026" r:id="rId30"/>
    <p:sldLayoutId id="2147484020" r:id="rId31"/>
    <p:sldLayoutId id="2147484067" r:id="rId32"/>
    <p:sldLayoutId id="2147484068" r:id="rId33"/>
    <p:sldLayoutId id="2147484064" r:id="rId34"/>
    <p:sldLayoutId id="2147484069" r:id="rId35"/>
    <p:sldLayoutId id="2147484072" r:id="rId36"/>
    <p:sldLayoutId id="2147484066" r:id="rId37"/>
    <p:sldLayoutId id="2147484070" r:id="rId38"/>
    <p:sldLayoutId id="2147484065" r:id="rId39"/>
    <p:sldLayoutId id="2147484071" r:id="rId40"/>
    <p:sldLayoutId id="2147483967" r:id="rId41"/>
    <p:sldLayoutId id="2147484041" r:id="rId42"/>
    <p:sldLayoutId id="2147484027" r:id="rId43"/>
    <p:sldLayoutId id="2147484051" r:id="rId44"/>
    <p:sldLayoutId id="2147484050" r:id="rId45"/>
    <p:sldLayoutId id="2147484046" r:id="rId46"/>
    <p:sldLayoutId id="2147484047" r:id="rId47"/>
    <p:sldLayoutId id="2147484035" r:id="rId48"/>
    <p:sldLayoutId id="2147484028" r:id="rId49"/>
    <p:sldLayoutId id="2147484030" r:id="rId50"/>
    <p:sldLayoutId id="2147484073" r:id="rId51"/>
    <p:sldLayoutId id="2147484031" r:id="rId52"/>
    <p:sldLayoutId id="2147484032" r:id="rId53"/>
    <p:sldLayoutId id="2147484033" r:id="rId54"/>
    <p:sldLayoutId id="2147484039" r:id="rId55"/>
    <p:sldLayoutId id="2147484034" r:id="rId56"/>
    <p:sldLayoutId id="2147483975" r:id="rId57"/>
    <p:sldLayoutId id="2147484075" r:id="rId58"/>
    <p:sldLayoutId id="2147484092" r:id="rId59"/>
    <p:sldLayoutId id="2147484093" r:id="rId60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Montserrat" pitchFamily="2" charset="77"/>
          <a:ea typeface="Palatino" pitchFamily="2" charset="77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Montserrat" pitchFamily="2" charset="77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81" userDrawn="1">
          <p15:clr>
            <a:srgbClr val="F26B43"/>
          </p15:clr>
        </p15:guide>
        <p15:guide id="2" pos="302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838" userDrawn="1">
          <p15:clr>
            <a:srgbClr val="F26B43"/>
          </p15:clr>
        </p15:guide>
        <p15:guide id="6" orient="horz" pos="3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6CC5C72-0FFC-544E-ED0E-9E621FE91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4DAF96-3CCE-6F83-32AE-5DA399D2E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5EC8BA-4978-D7AE-18CE-8C8C9C8A50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D1628-7638-494B-9530-66245DD0C21F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03A755-3911-856F-EDD7-B13B9486E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40CEBA-C26D-B594-B120-D62C2C649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C414-5E93-4176-A818-BFB334C1331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89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49.emf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45.svg"/><Relationship Id="rId20" Type="http://schemas.microsoft.com/office/2007/relationships/hdphoto" Target="../media/hdphoto1.wdp"/><Relationship Id="rId1" Type="http://schemas.openxmlformats.org/officeDocument/2006/relationships/tags" Target="../tags/tag1.xml"/><Relationship Id="rId6" Type="http://schemas.openxmlformats.org/officeDocument/2006/relationships/image" Target="../media/image35.emf"/><Relationship Id="rId11" Type="http://schemas.openxmlformats.org/officeDocument/2006/relationships/image" Target="../media/image40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44.png"/><Relationship Id="rId23" Type="http://schemas.openxmlformats.org/officeDocument/2006/relationships/image" Target="../media/image51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4.jpg"/><Relationship Id="rId9" Type="http://schemas.openxmlformats.org/officeDocument/2006/relationships/image" Target="../media/image38.jpeg"/><Relationship Id="rId14" Type="http://schemas.openxmlformats.org/officeDocument/2006/relationships/image" Target="../media/image43.png"/><Relationship Id="rId22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2.xml"/><Relationship Id="rId6" Type="http://schemas.openxmlformats.org/officeDocument/2006/relationships/image" Target="../media/image35.emf"/><Relationship Id="rId11" Type="http://schemas.openxmlformats.org/officeDocument/2006/relationships/image" Target="../media/image56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5.svg"/><Relationship Id="rId4" Type="http://schemas.openxmlformats.org/officeDocument/2006/relationships/image" Target="../media/image34.jp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3F829022-E335-214F-90D1-0BBEE4BBE971}"/>
              </a:ext>
            </a:extLst>
          </p:cNvPr>
          <p:cNvSpPr txBox="1">
            <a:spLocks/>
          </p:cNvSpPr>
          <p:nvPr/>
        </p:nvSpPr>
        <p:spPr>
          <a:xfrm>
            <a:off x="226142" y="2077192"/>
            <a:ext cx="7295535" cy="253439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cap="all" baseline="0">
                <a:solidFill>
                  <a:schemeClr val="bg1"/>
                </a:solidFill>
                <a:latin typeface="Montserrat" pitchFamily="2" charset="77"/>
                <a:ea typeface="Palatino" pitchFamily="2" charset="77"/>
                <a:cs typeface="+mj-cs"/>
              </a:defRPr>
            </a:lvl1pPr>
          </a:lstStyle>
          <a:p>
            <a:r>
              <a:rPr lang="en-GB" sz="3200" dirty="0"/>
              <a:t>DIAGNOSTIC Tools for SUPPORTING FOOD SYSTEMS transformation</a:t>
            </a:r>
          </a:p>
          <a:p>
            <a:endParaRPr lang="en-GB" sz="3200" dirty="0"/>
          </a:p>
        </p:txBody>
      </p:sp>
      <p:pic>
        <p:nvPicPr>
          <p:cNvPr id="8" name="Picture 7" descr="A group of people in a market&#10;&#10;AI-generated content may be incorrect.">
            <a:extLst>
              <a:ext uri="{FF2B5EF4-FFF2-40B4-BE49-F238E27FC236}">
                <a16:creationId xmlns:a16="http://schemas.microsoft.com/office/drawing/2014/main" id="{5874532A-9C24-A80A-E0FB-384B06B81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1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29D48-F70B-6625-2BD8-BA7191B51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4">
            <a:extLst>
              <a:ext uri="{FF2B5EF4-FFF2-40B4-BE49-F238E27FC236}">
                <a16:creationId xmlns:a16="http://schemas.microsoft.com/office/drawing/2014/main" id="{FE056A86-BD40-D91F-02F8-C1D743A769CC}"/>
              </a:ext>
            </a:extLst>
          </p:cNvPr>
          <p:cNvCxnSpPr>
            <a:cxnSpLocks/>
          </p:cNvCxnSpPr>
          <p:nvPr/>
        </p:nvCxnSpPr>
        <p:spPr>
          <a:xfrm>
            <a:off x="858890" y="1487051"/>
            <a:ext cx="10793938" cy="1070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" name="Immagine 4" descr="Immagine che contiene persona, computer, testo, computer&#10;&#10;Descrizione generata automaticamente">
            <a:extLst>
              <a:ext uri="{FF2B5EF4-FFF2-40B4-BE49-F238E27FC236}">
                <a16:creationId xmlns:a16="http://schemas.microsoft.com/office/drawing/2014/main" id="{D5D07F55-C98E-4547-F7CC-C6B38F1D08E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64391"/>
            <a:ext cx="12192001" cy="8113538"/>
          </a:xfrm>
          <a:prstGeom prst="rect">
            <a:avLst/>
          </a:prstGeom>
        </p:spPr>
      </p:pic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35859D3-B0BF-AC4F-D7FC-2138373864F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35859D3-B0BF-AC4F-D7FC-2138373864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2">
            <a:extLst>
              <a:ext uri="{FF2B5EF4-FFF2-40B4-BE49-F238E27FC236}">
                <a16:creationId xmlns:a16="http://schemas.microsoft.com/office/drawing/2014/main" id="{B1282422-00C0-CC6A-E313-6DA0972B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" y="6216167"/>
            <a:ext cx="1001172" cy="42578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Figura a mano libera 21">
            <a:extLst>
              <a:ext uri="{FF2B5EF4-FFF2-40B4-BE49-F238E27FC236}">
                <a16:creationId xmlns:a16="http://schemas.microsoft.com/office/drawing/2014/main" id="{46B660EF-9EAA-14F2-6F95-2D9E227FD2F3}"/>
              </a:ext>
            </a:extLst>
          </p:cNvPr>
          <p:cNvSpPr/>
          <p:nvPr/>
        </p:nvSpPr>
        <p:spPr>
          <a:xfrm>
            <a:off x="7716307" y="4051066"/>
            <a:ext cx="1684995" cy="825436"/>
          </a:xfrm>
          <a:custGeom>
            <a:avLst/>
            <a:gdLst>
              <a:gd name="connsiteX0" fmla="*/ 0 w 1684995"/>
              <a:gd name="connsiteY0" fmla="*/ 0 h 825436"/>
              <a:gd name="connsiteX1" fmla="*/ 1684996 w 1684995"/>
              <a:gd name="connsiteY1" fmla="*/ 0 h 825436"/>
              <a:gd name="connsiteX2" fmla="*/ 1684996 w 1684995"/>
              <a:gd name="connsiteY2" fmla="*/ 825436 h 825436"/>
              <a:gd name="connsiteX3" fmla="*/ 0 w 1684995"/>
              <a:gd name="connsiteY3" fmla="*/ 825436 h 825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4995" h="825436">
                <a:moveTo>
                  <a:pt x="0" y="0"/>
                </a:moveTo>
                <a:lnTo>
                  <a:pt x="1684996" y="0"/>
                </a:lnTo>
                <a:lnTo>
                  <a:pt x="1684996" y="825436"/>
                </a:lnTo>
                <a:lnTo>
                  <a:pt x="0" y="825436"/>
                </a:lnTo>
                <a:close/>
              </a:path>
            </a:pathLst>
          </a:custGeom>
          <a:noFill/>
          <a:ln w="3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8D702B-D3E3-2AE9-AA35-A1FE8B487CF3}"/>
              </a:ext>
            </a:extLst>
          </p:cNvPr>
          <p:cNvGrpSpPr/>
          <p:nvPr/>
        </p:nvGrpSpPr>
        <p:grpSpPr>
          <a:xfrm>
            <a:off x="5551454" y="2271671"/>
            <a:ext cx="5802600" cy="3177286"/>
            <a:chOff x="2848492" y="1702129"/>
            <a:chExt cx="5802600" cy="3177286"/>
          </a:xfrm>
        </p:grpSpPr>
        <p:pic>
          <p:nvPicPr>
            <p:cNvPr id="8" name="Immagine 7" descr="Immagine che contiene testo, Elementi grafici, grafica, poster&#10;&#10;Descrizione generata automaticamente">
              <a:extLst>
                <a:ext uri="{FF2B5EF4-FFF2-40B4-BE49-F238E27FC236}">
                  <a16:creationId xmlns:a16="http://schemas.microsoft.com/office/drawing/2014/main" id="{4BE6ECFC-3DC0-0244-444C-6F4C47F134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72"/>
            <a:stretch/>
          </p:blipFill>
          <p:spPr>
            <a:xfrm>
              <a:off x="4196770" y="1702129"/>
              <a:ext cx="1489425" cy="1928175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13CB2EBF-8A17-0119-89A8-D5331EFBB3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828"/>
            <a:stretch/>
          </p:blipFill>
          <p:spPr>
            <a:xfrm>
              <a:off x="5909201" y="1966168"/>
              <a:ext cx="1489425" cy="1525565"/>
            </a:xfrm>
            <a:prstGeom prst="rect">
              <a:avLst/>
            </a:prstGeom>
          </p:spPr>
        </p:pic>
        <p:pic>
          <p:nvPicPr>
            <p:cNvPr id="14" name="Immagine 13" descr="Immagine che contiene testo, logo, Carattere, simbolo&#10;&#10;Descrizione generata automaticamente">
              <a:extLst>
                <a:ext uri="{FF2B5EF4-FFF2-40B4-BE49-F238E27FC236}">
                  <a16:creationId xmlns:a16="http://schemas.microsoft.com/office/drawing/2014/main" id="{DC488C07-93A6-56C4-9697-F1ABF68CF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8492" y="4327765"/>
              <a:ext cx="1084685" cy="551650"/>
            </a:xfrm>
            <a:prstGeom prst="rect">
              <a:avLst/>
            </a:prstGeom>
          </p:spPr>
        </p:pic>
        <p:pic>
          <p:nvPicPr>
            <p:cNvPr id="18" name="Immagine 17" descr="Immagine che contiene Elementi grafici, Carattere, logo, grafica&#10;&#10;Descrizione generata automaticamente">
              <a:extLst>
                <a:ext uri="{FF2B5EF4-FFF2-40B4-BE49-F238E27FC236}">
                  <a16:creationId xmlns:a16="http://schemas.microsoft.com/office/drawing/2014/main" id="{CB42127E-077A-8D78-47EB-52C45824A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3458" y="4505662"/>
              <a:ext cx="1883177" cy="373457"/>
            </a:xfrm>
            <a:prstGeom prst="rect">
              <a:avLst/>
            </a:prstGeom>
          </p:spPr>
        </p:pic>
        <p:grpSp>
          <p:nvGrpSpPr>
            <p:cNvPr id="23" name="Elemento grafico 19">
              <a:extLst>
                <a:ext uri="{FF2B5EF4-FFF2-40B4-BE49-F238E27FC236}">
                  <a16:creationId xmlns:a16="http://schemas.microsoft.com/office/drawing/2014/main" id="{DD530FF5-D354-181C-94BD-C3B63DA9FE25}"/>
                </a:ext>
              </a:extLst>
            </p:cNvPr>
            <p:cNvGrpSpPr/>
            <p:nvPr/>
          </p:nvGrpSpPr>
          <p:grpSpPr>
            <a:xfrm>
              <a:off x="7388782" y="4357773"/>
              <a:ext cx="1262310" cy="484087"/>
              <a:chOff x="7822741" y="4151782"/>
              <a:chExt cx="1466139" cy="618145"/>
            </a:xfrm>
          </p:grpSpPr>
          <p:grpSp>
            <p:nvGrpSpPr>
              <p:cNvPr id="24" name="Elemento grafico 19">
                <a:extLst>
                  <a:ext uri="{FF2B5EF4-FFF2-40B4-BE49-F238E27FC236}">
                    <a16:creationId xmlns:a16="http://schemas.microsoft.com/office/drawing/2014/main" id="{13907E39-6505-4D1A-DE03-13A052F94245}"/>
                  </a:ext>
                </a:extLst>
              </p:cNvPr>
              <p:cNvGrpSpPr/>
              <p:nvPr/>
            </p:nvGrpSpPr>
            <p:grpSpPr>
              <a:xfrm>
                <a:off x="7822741" y="4151782"/>
                <a:ext cx="506458" cy="618145"/>
                <a:chOff x="7822741" y="4151782"/>
                <a:chExt cx="506458" cy="618145"/>
              </a:xfrm>
            </p:grpSpPr>
            <p:sp>
              <p:nvSpPr>
                <p:cNvPr id="25" name="Figura a mano libera 24">
                  <a:extLst>
                    <a:ext uri="{FF2B5EF4-FFF2-40B4-BE49-F238E27FC236}">
                      <a16:creationId xmlns:a16="http://schemas.microsoft.com/office/drawing/2014/main" id="{5C3B65A9-5E14-EF08-0252-F78DEC260926}"/>
                    </a:ext>
                  </a:extLst>
                </p:cNvPr>
                <p:cNvSpPr/>
                <p:nvPr/>
              </p:nvSpPr>
              <p:spPr>
                <a:xfrm>
                  <a:off x="7822741" y="4151782"/>
                  <a:ext cx="506458" cy="618145"/>
                </a:xfrm>
                <a:custGeom>
                  <a:avLst/>
                  <a:gdLst>
                    <a:gd name="connsiteX0" fmla="*/ 116982 w 506458"/>
                    <a:gd name="connsiteY0" fmla="*/ 4 h 618145"/>
                    <a:gd name="connsiteX1" fmla="*/ 222434 w 506458"/>
                    <a:gd name="connsiteY1" fmla="*/ 28983 h 618145"/>
                    <a:gd name="connsiteX2" fmla="*/ 244749 w 506458"/>
                    <a:gd name="connsiteY2" fmla="*/ 81693 h 618145"/>
                    <a:gd name="connsiteX3" fmla="*/ 233101 w 506458"/>
                    <a:gd name="connsiteY3" fmla="*/ 66849 h 618145"/>
                    <a:gd name="connsiteX4" fmla="*/ 167479 w 506458"/>
                    <a:gd name="connsiteY4" fmla="*/ 30303 h 618145"/>
                    <a:gd name="connsiteX5" fmla="*/ 220662 w 506458"/>
                    <a:gd name="connsiteY5" fmla="*/ 69929 h 618145"/>
                    <a:gd name="connsiteX6" fmla="*/ 236812 w 506458"/>
                    <a:gd name="connsiteY6" fmla="*/ 95639 h 618145"/>
                    <a:gd name="connsiteX7" fmla="*/ 169658 w 506458"/>
                    <a:gd name="connsiteY7" fmla="*/ 81919 h 618145"/>
                    <a:gd name="connsiteX8" fmla="*/ 116982 w 506458"/>
                    <a:gd name="connsiteY8" fmla="*/ 4 h 618145"/>
                    <a:gd name="connsiteX9" fmla="*/ 506458 w 506458"/>
                    <a:gd name="connsiteY9" fmla="*/ 365038 h 618145"/>
                    <a:gd name="connsiteX10" fmla="*/ 253229 w 506458"/>
                    <a:gd name="connsiteY10" fmla="*/ 618145 h 618145"/>
                    <a:gd name="connsiteX11" fmla="*/ 0 w 506458"/>
                    <a:gd name="connsiteY11" fmla="*/ 365038 h 618145"/>
                    <a:gd name="connsiteX12" fmla="*/ 236017 w 506458"/>
                    <a:gd name="connsiteY12" fmla="*/ 112521 h 618145"/>
                    <a:gd name="connsiteX13" fmla="*/ 244900 w 506458"/>
                    <a:gd name="connsiteY13" fmla="*/ 112307 h 618145"/>
                    <a:gd name="connsiteX14" fmla="*/ 248519 w 506458"/>
                    <a:gd name="connsiteY14" fmla="*/ 86531 h 618145"/>
                    <a:gd name="connsiteX15" fmla="*/ 256048 w 506458"/>
                    <a:gd name="connsiteY15" fmla="*/ 60817 h 618145"/>
                    <a:gd name="connsiteX16" fmla="*/ 315033 w 506458"/>
                    <a:gd name="connsiteY16" fmla="*/ 607 h 618145"/>
                    <a:gd name="connsiteX17" fmla="*/ 330669 w 506458"/>
                    <a:gd name="connsiteY17" fmla="*/ 30662 h 618145"/>
                    <a:gd name="connsiteX18" fmla="*/ 271015 w 506458"/>
                    <a:gd name="connsiteY18" fmla="*/ 112558 h 618145"/>
                    <a:gd name="connsiteX19" fmla="*/ 506458 w 506458"/>
                    <a:gd name="connsiteY19" fmla="*/ 365038 h 618145"/>
                    <a:gd name="connsiteX20" fmla="*/ 474805 w 506458"/>
                    <a:gd name="connsiteY20" fmla="*/ 365038 h 618145"/>
                    <a:gd name="connsiteX21" fmla="*/ 253225 w 506458"/>
                    <a:gd name="connsiteY21" fmla="*/ 143568 h 618145"/>
                    <a:gd name="connsiteX22" fmla="*/ 31649 w 506458"/>
                    <a:gd name="connsiteY22" fmla="*/ 365038 h 618145"/>
                    <a:gd name="connsiteX23" fmla="*/ 253225 w 506458"/>
                    <a:gd name="connsiteY23" fmla="*/ 586507 h 618145"/>
                    <a:gd name="connsiteX24" fmla="*/ 474805 w 506458"/>
                    <a:gd name="connsiteY24" fmla="*/ 365038 h 618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06458" h="618145">
                      <a:moveTo>
                        <a:pt x="116982" y="4"/>
                      </a:moveTo>
                      <a:cubicBezTo>
                        <a:pt x="170949" y="-177"/>
                        <a:pt x="200035" y="5832"/>
                        <a:pt x="222434" y="28983"/>
                      </a:cubicBezTo>
                      <a:cubicBezTo>
                        <a:pt x="236716" y="42799"/>
                        <a:pt x="244771" y="61827"/>
                        <a:pt x="244749" y="81693"/>
                      </a:cubicBezTo>
                      <a:cubicBezTo>
                        <a:pt x="241230" y="76471"/>
                        <a:pt x="237334" y="71512"/>
                        <a:pt x="233101" y="66849"/>
                      </a:cubicBezTo>
                      <a:cubicBezTo>
                        <a:pt x="212596" y="44024"/>
                        <a:pt x="167479" y="30303"/>
                        <a:pt x="167479" y="30303"/>
                      </a:cubicBezTo>
                      <a:cubicBezTo>
                        <a:pt x="187148" y="40688"/>
                        <a:pt x="205089" y="54057"/>
                        <a:pt x="220662" y="69929"/>
                      </a:cubicBezTo>
                      <a:cubicBezTo>
                        <a:pt x="227836" y="77233"/>
                        <a:pt x="233345" y="86005"/>
                        <a:pt x="236812" y="95639"/>
                      </a:cubicBezTo>
                      <a:cubicBezTo>
                        <a:pt x="213506" y="101556"/>
                        <a:pt x="188772" y="96501"/>
                        <a:pt x="169658" y="81919"/>
                      </a:cubicBezTo>
                      <a:cubicBezTo>
                        <a:pt x="134512" y="54911"/>
                        <a:pt x="136114" y="19778"/>
                        <a:pt x="116982" y="4"/>
                      </a:cubicBezTo>
                      <a:close/>
                      <a:moveTo>
                        <a:pt x="506458" y="365038"/>
                      </a:moveTo>
                      <a:cubicBezTo>
                        <a:pt x="506458" y="504825"/>
                        <a:pt x="393084" y="618145"/>
                        <a:pt x="253229" y="618145"/>
                      </a:cubicBezTo>
                      <a:cubicBezTo>
                        <a:pt x="113374" y="618145"/>
                        <a:pt x="0" y="504825"/>
                        <a:pt x="0" y="365038"/>
                      </a:cubicBezTo>
                      <a:cubicBezTo>
                        <a:pt x="0" y="231034"/>
                        <a:pt x="104191" y="121371"/>
                        <a:pt x="236017" y="112521"/>
                      </a:cubicBezTo>
                      <a:cubicBezTo>
                        <a:pt x="238973" y="112422"/>
                        <a:pt x="241981" y="112355"/>
                        <a:pt x="244900" y="112307"/>
                      </a:cubicBezTo>
                      <a:cubicBezTo>
                        <a:pt x="245233" y="103472"/>
                        <a:pt x="246403" y="94988"/>
                        <a:pt x="248519" y="86531"/>
                      </a:cubicBezTo>
                      <a:cubicBezTo>
                        <a:pt x="251505" y="69922"/>
                        <a:pt x="256048" y="60817"/>
                        <a:pt x="256048" y="60817"/>
                      </a:cubicBezTo>
                      <a:cubicBezTo>
                        <a:pt x="267970" y="35103"/>
                        <a:pt x="288678" y="13776"/>
                        <a:pt x="315033" y="607"/>
                      </a:cubicBezTo>
                      <a:lnTo>
                        <a:pt x="330669" y="30662"/>
                      </a:lnTo>
                      <a:cubicBezTo>
                        <a:pt x="299297" y="46043"/>
                        <a:pt x="273808" y="77932"/>
                        <a:pt x="271015" y="112558"/>
                      </a:cubicBezTo>
                      <a:cubicBezTo>
                        <a:pt x="402571" y="121682"/>
                        <a:pt x="506458" y="231226"/>
                        <a:pt x="506458" y="365038"/>
                      </a:cubicBezTo>
                      <a:close/>
                      <a:moveTo>
                        <a:pt x="474805" y="365038"/>
                      </a:moveTo>
                      <a:cubicBezTo>
                        <a:pt x="474805" y="242724"/>
                        <a:pt x="375602" y="143568"/>
                        <a:pt x="253225" y="143568"/>
                      </a:cubicBezTo>
                      <a:cubicBezTo>
                        <a:pt x="130853" y="143568"/>
                        <a:pt x="31649" y="242724"/>
                        <a:pt x="31649" y="365038"/>
                      </a:cubicBezTo>
                      <a:cubicBezTo>
                        <a:pt x="31649" y="487351"/>
                        <a:pt x="130853" y="586507"/>
                        <a:pt x="253225" y="586507"/>
                      </a:cubicBezTo>
                      <a:cubicBezTo>
                        <a:pt x="375602" y="586507"/>
                        <a:pt x="474805" y="487351"/>
                        <a:pt x="474805" y="365038"/>
                      </a:cubicBezTo>
                      <a:close/>
                    </a:path>
                  </a:pathLst>
                </a:custGeom>
                <a:solidFill>
                  <a:srgbClr val="009EDB"/>
                </a:solidFill>
                <a:ln w="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6" name="Elemento grafico 19">
                  <a:extLst>
                    <a:ext uri="{FF2B5EF4-FFF2-40B4-BE49-F238E27FC236}">
                      <a16:creationId xmlns:a16="http://schemas.microsoft.com/office/drawing/2014/main" id="{FA553353-DB56-4CE4-5C57-5C74D300503E}"/>
                    </a:ext>
                  </a:extLst>
                </p:cNvPr>
                <p:cNvGrpSpPr/>
                <p:nvPr/>
              </p:nvGrpSpPr>
              <p:grpSpPr>
                <a:xfrm>
                  <a:off x="7871321" y="4311034"/>
                  <a:ext cx="411753" cy="411556"/>
                  <a:chOff x="7871321" y="4311034"/>
                  <a:chExt cx="411753" cy="411556"/>
                </a:xfrm>
              </p:grpSpPr>
              <p:sp>
                <p:nvSpPr>
                  <p:cNvPr id="27" name="Figura a mano libera 26">
                    <a:extLst>
                      <a:ext uri="{FF2B5EF4-FFF2-40B4-BE49-F238E27FC236}">
                        <a16:creationId xmlns:a16="http://schemas.microsoft.com/office/drawing/2014/main" id="{1BA90F63-257F-C53A-985C-AF3BC40AD5D9}"/>
                      </a:ext>
                    </a:extLst>
                  </p:cNvPr>
                  <p:cNvSpPr/>
                  <p:nvPr/>
                </p:nvSpPr>
                <p:spPr>
                  <a:xfrm>
                    <a:off x="7896629" y="4368038"/>
                    <a:ext cx="98925" cy="90065"/>
                  </a:xfrm>
                  <a:custGeom>
                    <a:avLst/>
                    <a:gdLst>
                      <a:gd name="connsiteX0" fmla="*/ 80474 w 98925"/>
                      <a:gd name="connsiteY0" fmla="*/ 90066 h 90065"/>
                      <a:gd name="connsiteX1" fmla="*/ 98926 w 98925"/>
                      <a:gd name="connsiteY1" fmla="*/ 66334 h 90065"/>
                      <a:gd name="connsiteX2" fmla="*/ 38417 w 98925"/>
                      <a:gd name="connsiteY2" fmla="*/ 0 h 90065"/>
                      <a:gd name="connsiteX3" fmla="*/ 0 w 98925"/>
                      <a:gd name="connsiteY3" fmla="*/ 49992 h 90065"/>
                      <a:gd name="connsiteX4" fmla="*/ 80474 w 98925"/>
                      <a:gd name="connsiteY4" fmla="*/ 90066 h 90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8925" h="90065">
                        <a:moveTo>
                          <a:pt x="80474" y="90066"/>
                        </a:moveTo>
                        <a:cubicBezTo>
                          <a:pt x="85595" y="81368"/>
                          <a:pt x="91811" y="73391"/>
                          <a:pt x="98926" y="66334"/>
                        </a:cubicBezTo>
                        <a:lnTo>
                          <a:pt x="38417" y="0"/>
                        </a:lnTo>
                        <a:cubicBezTo>
                          <a:pt x="23199" y="14545"/>
                          <a:pt x="10216" y="31405"/>
                          <a:pt x="0" y="49992"/>
                        </a:cubicBezTo>
                        <a:lnTo>
                          <a:pt x="80474" y="90066"/>
                        </a:lnTo>
                        <a:close/>
                      </a:path>
                    </a:pathLst>
                  </a:custGeom>
                  <a:solidFill>
                    <a:srgbClr val="40AE49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" name="Figura a mano libera 27">
                    <a:extLst>
                      <a:ext uri="{FF2B5EF4-FFF2-40B4-BE49-F238E27FC236}">
                        <a16:creationId xmlns:a16="http://schemas.microsoft.com/office/drawing/2014/main" id="{6093AD88-4F6E-F5DA-E643-EE01EF423CAD}"/>
                      </a:ext>
                    </a:extLst>
                  </p:cNvPr>
                  <p:cNvSpPr/>
                  <p:nvPr/>
                </p:nvSpPr>
                <p:spPr>
                  <a:xfrm>
                    <a:off x="8125438" y="4327361"/>
                    <a:ext cx="86053" cy="99769"/>
                  </a:xfrm>
                  <a:custGeom>
                    <a:avLst/>
                    <a:gdLst>
                      <a:gd name="connsiteX0" fmla="*/ 0 w 86053"/>
                      <a:gd name="connsiteY0" fmla="*/ 83879 h 99769"/>
                      <a:gd name="connsiteX1" fmla="*/ 25378 w 86053"/>
                      <a:gd name="connsiteY1" fmla="*/ 99770 h 99769"/>
                      <a:gd name="connsiteX2" fmla="*/ 86054 w 86053"/>
                      <a:gd name="connsiteY2" fmla="*/ 33543 h 99769"/>
                      <a:gd name="connsiteX3" fmla="*/ 32275 w 86053"/>
                      <a:gd name="connsiteY3" fmla="*/ 0 h 99769"/>
                      <a:gd name="connsiteX4" fmla="*/ 0 w 86053"/>
                      <a:gd name="connsiteY4" fmla="*/ 83879 h 99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053" h="99769">
                        <a:moveTo>
                          <a:pt x="0" y="83879"/>
                        </a:moveTo>
                        <a:cubicBezTo>
                          <a:pt x="9165" y="88080"/>
                          <a:pt x="17678" y="93435"/>
                          <a:pt x="25378" y="99770"/>
                        </a:cubicBezTo>
                        <a:lnTo>
                          <a:pt x="86054" y="33543"/>
                        </a:lnTo>
                        <a:cubicBezTo>
                          <a:pt x="70070" y="19763"/>
                          <a:pt x="51951" y="8395"/>
                          <a:pt x="32275" y="0"/>
                        </a:cubicBezTo>
                        <a:lnTo>
                          <a:pt x="0" y="83879"/>
                        </a:lnTo>
                        <a:close/>
                      </a:path>
                    </a:pathLst>
                  </a:custGeom>
                  <a:solidFill>
                    <a:srgbClr val="D19F2A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Figura a mano libera 28">
                    <a:extLst>
                      <a:ext uri="{FF2B5EF4-FFF2-40B4-BE49-F238E27FC236}">
                        <a16:creationId xmlns:a16="http://schemas.microsoft.com/office/drawing/2014/main" id="{40DAF974-F2F0-7C91-A836-232D7827F42A}"/>
                      </a:ext>
                    </a:extLst>
                  </p:cNvPr>
                  <p:cNvSpPr/>
                  <p:nvPr/>
                </p:nvSpPr>
                <p:spPr>
                  <a:xfrm>
                    <a:off x="8183971" y="4431184"/>
                    <a:ext cx="97516" cy="68486"/>
                  </a:xfrm>
                  <a:custGeom>
                    <a:avLst/>
                    <a:gdLst>
                      <a:gd name="connsiteX0" fmla="*/ 80426 w 97516"/>
                      <a:gd name="connsiteY0" fmla="*/ 0 h 68486"/>
                      <a:gd name="connsiteX1" fmla="*/ 0 w 97516"/>
                      <a:gd name="connsiteY1" fmla="*/ 40077 h 68486"/>
                      <a:gd name="connsiteX2" fmla="*/ 8055 w 97516"/>
                      <a:gd name="connsiteY2" fmla="*/ 68487 h 68486"/>
                      <a:gd name="connsiteX3" fmla="*/ 97516 w 97516"/>
                      <a:gd name="connsiteY3" fmla="*/ 60044 h 68486"/>
                      <a:gd name="connsiteX4" fmla="*/ 80426 w 97516"/>
                      <a:gd name="connsiteY4" fmla="*/ 0 h 684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7516" h="68486">
                        <a:moveTo>
                          <a:pt x="80426" y="0"/>
                        </a:moveTo>
                        <a:lnTo>
                          <a:pt x="0" y="40077"/>
                        </a:lnTo>
                        <a:cubicBezTo>
                          <a:pt x="3848" y="49042"/>
                          <a:pt x="6575" y="58561"/>
                          <a:pt x="8055" y="68487"/>
                        </a:cubicBezTo>
                        <a:lnTo>
                          <a:pt x="97516" y="60044"/>
                        </a:lnTo>
                        <a:cubicBezTo>
                          <a:pt x="94885" y="38875"/>
                          <a:pt x="89021" y="18683"/>
                          <a:pt x="80426" y="0"/>
                        </a:cubicBezTo>
                      </a:path>
                    </a:pathLst>
                  </a:custGeom>
                  <a:solidFill>
                    <a:srgbClr val="C22033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Figura a mano libera 29">
                    <a:extLst>
                      <a:ext uri="{FF2B5EF4-FFF2-40B4-BE49-F238E27FC236}">
                        <a16:creationId xmlns:a16="http://schemas.microsoft.com/office/drawing/2014/main" id="{730914C4-0AB8-A16B-7696-A59B23405FD7}"/>
                      </a:ext>
                    </a:extLst>
                  </p:cNvPr>
                  <p:cNvSpPr/>
                  <p:nvPr/>
                </p:nvSpPr>
                <p:spPr>
                  <a:xfrm>
                    <a:off x="8160369" y="4369694"/>
                    <a:ext cx="98252" cy="89951"/>
                  </a:xfrm>
                  <a:custGeom>
                    <a:avLst/>
                    <a:gdLst>
                      <a:gd name="connsiteX0" fmla="*/ 17838 w 98252"/>
                      <a:gd name="connsiteY0" fmla="*/ 89951 h 89951"/>
                      <a:gd name="connsiteX1" fmla="*/ 98252 w 98252"/>
                      <a:gd name="connsiteY1" fmla="*/ 49874 h 89951"/>
                      <a:gd name="connsiteX2" fmla="*/ 60676 w 98252"/>
                      <a:gd name="connsiteY2" fmla="*/ 0 h 89951"/>
                      <a:gd name="connsiteX3" fmla="*/ 0 w 98252"/>
                      <a:gd name="connsiteY3" fmla="*/ 66212 h 89951"/>
                      <a:gd name="connsiteX4" fmla="*/ 17838 w 98252"/>
                      <a:gd name="connsiteY4" fmla="*/ 89951 h 899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8252" h="89951">
                        <a:moveTo>
                          <a:pt x="17838" y="89951"/>
                        </a:moveTo>
                        <a:lnTo>
                          <a:pt x="98252" y="49874"/>
                        </a:lnTo>
                        <a:cubicBezTo>
                          <a:pt x="88292" y="31372"/>
                          <a:pt x="75590" y="14567"/>
                          <a:pt x="60676" y="0"/>
                        </a:cubicBezTo>
                        <a:lnTo>
                          <a:pt x="0" y="66212"/>
                        </a:lnTo>
                        <a:cubicBezTo>
                          <a:pt x="6908" y="73313"/>
                          <a:pt x="12917" y="81286"/>
                          <a:pt x="17838" y="89951"/>
                        </a:cubicBezTo>
                      </a:path>
                    </a:pathLst>
                  </a:custGeom>
                  <a:solidFill>
                    <a:srgbClr val="2D9A47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Figura a mano libera 30">
                    <a:extLst>
                      <a:ext uri="{FF2B5EF4-FFF2-40B4-BE49-F238E27FC236}">
                        <a16:creationId xmlns:a16="http://schemas.microsoft.com/office/drawing/2014/main" id="{F0544C58-4B9A-7FC6-2AE8-B74385CF24E4}"/>
                      </a:ext>
                    </a:extLst>
                  </p:cNvPr>
                  <p:cNvSpPr/>
                  <p:nvPr/>
                </p:nvSpPr>
                <p:spPr>
                  <a:xfrm>
                    <a:off x="7871321" y="4503358"/>
                    <a:ext cx="92521" cy="63179"/>
                  </a:xfrm>
                  <a:custGeom>
                    <a:avLst/>
                    <a:gdLst>
                      <a:gd name="connsiteX0" fmla="*/ 89798 w 92521"/>
                      <a:gd name="connsiteY0" fmla="*/ 13424 h 63179"/>
                      <a:gd name="connsiteX1" fmla="*/ 89935 w 92521"/>
                      <a:gd name="connsiteY1" fmla="*/ 8007 h 63179"/>
                      <a:gd name="connsiteX2" fmla="*/ 455 w 92521"/>
                      <a:gd name="connsiteY2" fmla="*/ 0 h 63179"/>
                      <a:gd name="connsiteX3" fmla="*/ 0 w 92521"/>
                      <a:gd name="connsiteY3" fmla="*/ 13424 h 63179"/>
                      <a:gd name="connsiteX4" fmla="*/ 6098 w 92521"/>
                      <a:gd name="connsiteY4" fmla="*/ 63180 h 63179"/>
                      <a:gd name="connsiteX5" fmla="*/ 92521 w 92521"/>
                      <a:gd name="connsiteY5" fmla="*/ 38398 h 63179"/>
                      <a:gd name="connsiteX6" fmla="*/ 89798 w 92521"/>
                      <a:gd name="connsiteY6" fmla="*/ 13424 h 631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521" h="63179">
                        <a:moveTo>
                          <a:pt x="89798" y="13424"/>
                        </a:moveTo>
                        <a:cubicBezTo>
                          <a:pt x="89798" y="11616"/>
                          <a:pt x="89861" y="9808"/>
                          <a:pt x="89935" y="8007"/>
                        </a:cubicBezTo>
                        <a:lnTo>
                          <a:pt x="455" y="0"/>
                        </a:lnTo>
                        <a:cubicBezTo>
                          <a:pt x="174" y="4434"/>
                          <a:pt x="0" y="8909"/>
                          <a:pt x="0" y="13424"/>
                        </a:cubicBezTo>
                        <a:cubicBezTo>
                          <a:pt x="0" y="30577"/>
                          <a:pt x="2131" y="47252"/>
                          <a:pt x="6098" y="63180"/>
                        </a:cubicBezTo>
                        <a:lnTo>
                          <a:pt x="92521" y="38398"/>
                        </a:lnTo>
                        <a:cubicBezTo>
                          <a:pt x="90749" y="30347"/>
                          <a:pt x="89798" y="22001"/>
                          <a:pt x="89798" y="13424"/>
                        </a:cubicBezTo>
                      </a:path>
                    </a:pathLst>
                  </a:custGeom>
                  <a:solidFill>
                    <a:srgbClr val="48773C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Figura a mano libera 31">
                    <a:extLst>
                      <a:ext uri="{FF2B5EF4-FFF2-40B4-BE49-F238E27FC236}">
                        <a16:creationId xmlns:a16="http://schemas.microsoft.com/office/drawing/2014/main" id="{038CA2B7-1842-3FFA-7AF1-D22B76EB0E77}"/>
                      </a:ext>
                    </a:extLst>
                  </p:cNvPr>
                  <p:cNvSpPr/>
                  <p:nvPr/>
                </p:nvSpPr>
                <p:spPr>
                  <a:xfrm>
                    <a:off x="8145122" y="4590310"/>
                    <a:ext cx="93512" cy="96999"/>
                  </a:xfrm>
                  <a:custGeom>
                    <a:avLst/>
                    <a:gdLst>
                      <a:gd name="connsiteX0" fmla="*/ 21826 w 93512"/>
                      <a:gd name="connsiteY0" fmla="*/ 0 h 96999"/>
                      <a:gd name="connsiteX1" fmla="*/ 0 w 93512"/>
                      <a:gd name="connsiteY1" fmla="*/ 20521 h 96999"/>
                      <a:gd name="connsiteX2" fmla="*/ 47248 w 93512"/>
                      <a:gd name="connsiteY2" fmla="*/ 97000 h 96999"/>
                      <a:gd name="connsiteX3" fmla="*/ 93513 w 93512"/>
                      <a:gd name="connsiteY3" fmla="*/ 54045 h 96999"/>
                      <a:gd name="connsiteX4" fmla="*/ 21826 w 93512"/>
                      <a:gd name="connsiteY4" fmla="*/ 0 h 96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3512" h="96999">
                        <a:moveTo>
                          <a:pt x="21826" y="0"/>
                        </a:moveTo>
                        <a:cubicBezTo>
                          <a:pt x="15462" y="7740"/>
                          <a:pt x="8125" y="14637"/>
                          <a:pt x="0" y="20521"/>
                        </a:cubicBezTo>
                        <a:lnTo>
                          <a:pt x="47248" y="97000"/>
                        </a:lnTo>
                        <a:cubicBezTo>
                          <a:pt x="64786" y="85121"/>
                          <a:pt x="80396" y="70610"/>
                          <a:pt x="93513" y="54045"/>
                        </a:cubicBezTo>
                        <a:lnTo>
                          <a:pt x="21826" y="0"/>
                        </a:lnTo>
                        <a:close/>
                      </a:path>
                    </a:pathLst>
                  </a:custGeom>
                  <a:solidFill>
                    <a:srgbClr val="FDB714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3" name="Figura a mano libera 32">
                    <a:extLst>
                      <a:ext uri="{FF2B5EF4-FFF2-40B4-BE49-F238E27FC236}">
                        <a16:creationId xmlns:a16="http://schemas.microsoft.com/office/drawing/2014/main" id="{BB1E89BC-EBD6-16A2-0EF0-8D8F84369FFD}"/>
                      </a:ext>
                    </a:extLst>
                  </p:cNvPr>
                  <p:cNvSpPr/>
                  <p:nvPr/>
                </p:nvSpPr>
                <p:spPr>
                  <a:xfrm>
                    <a:off x="8190620" y="4504146"/>
                    <a:ext cx="92454" cy="62137"/>
                  </a:xfrm>
                  <a:custGeom>
                    <a:avLst/>
                    <a:gdLst>
                      <a:gd name="connsiteX0" fmla="*/ 2660 w 92454"/>
                      <a:gd name="connsiteY0" fmla="*/ 12637 h 62137"/>
                      <a:gd name="connsiteX1" fmla="*/ 0 w 92454"/>
                      <a:gd name="connsiteY1" fmla="*/ 37318 h 62137"/>
                      <a:gd name="connsiteX2" fmla="*/ 86409 w 92454"/>
                      <a:gd name="connsiteY2" fmla="*/ 62137 h 62137"/>
                      <a:gd name="connsiteX3" fmla="*/ 92455 w 92454"/>
                      <a:gd name="connsiteY3" fmla="*/ 12637 h 62137"/>
                      <a:gd name="connsiteX4" fmla="*/ 92051 w 92454"/>
                      <a:gd name="connsiteY4" fmla="*/ 0 h 62137"/>
                      <a:gd name="connsiteX5" fmla="*/ 2579 w 92454"/>
                      <a:gd name="connsiteY5" fmla="*/ 8450 h 62137"/>
                      <a:gd name="connsiteX6" fmla="*/ 2660 w 92454"/>
                      <a:gd name="connsiteY6" fmla="*/ 12637 h 621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454" h="62137">
                        <a:moveTo>
                          <a:pt x="2660" y="12637"/>
                        </a:moveTo>
                        <a:cubicBezTo>
                          <a:pt x="2660" y="21106"/>
                          <a:pt x="1746" y="29360"/>
                          <a:pt x="0" y="37318"/>
                        </a:cubicBezTo>
                        <a:lnTo>
                          <a:pt x="86409" y="62137"/>
                        </a:lnTo>
                        <a:cubicBezTo>
                          <a:pt x="90357" y="46275"/>
                          <a:pt x="92455" y="29696"/>
                          <a:pt x="92455" y="12637"/>
                        </a:cubicBezTo>
                        <a:cubicBezTo>
                          <a:pt x="92455" y="8399"/>
                          <a:pt x="92310" y="4194"/>
                          <a:pt x="92051" y="0"/>
                        </a:cubicBezTo>
                        <a:lnTo>
                          <a:pt x="2579" y="8450"/>
                        </a:lnTo>
                        <a:cubicBezTo>
                          <a:pt x="2627" y="9856"/>
                          <a:pt x="2660" y="11239"/>
                          <a:pt x="2660" y="12637"/>
                        </a:cubicBezTo>
                      </a:path>
                    </a:pathLst>
                  </a:custGeom>
                  <a:solidFill>
                    <a:srgbClr val="EF412A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4" name="Figura a mano libera 33">
                    <a:extLst>
                      <a:ext uri="{FF2B5EF4-FFF2-40B4-BE49-F238E27FC236}">
                        <a16:creationId xmlns:a16="http://schemas.microsoft.com/office/drawing/2014/main" id="{24981C5C-3FD5-1EDA-492C-4FF5A3CCC686}"/>
                      </a:ext>
                    </a:extLst>
                  </p:cNvPr>
                  <p:cNvSpPr/>
                  <p:nvPr/>
                </p:nvSpPr>
                <p:spPr>
                  <a:xfrm>
                    <a:off x="7917386" y="4592022"/>
                    <a:ext cx="93942" cy="96644"/>
                  </a:xfrm>
                  <a:custGeom>
                    <a:avLst/>
                    <a:gdLst>
                      <a:gd name="connsiteX0" fmla="*/ 71520 w 93942"/>
                      <a:gd name="connsiteY0" fmla="*/ 0 h 96644"/>
                      <a:gd name="connsiteX1" fmla="*/ 0 w 93942"/>
                      <a:gd name="connsiteY1" fmla="*/ 54349 h 96644"/>
                      <a:gd name="connsiteX2" fmla="*/ 46708 w 93942"/>
                      <a:gd name="connsiteY2" fmla="*/ 96645 h 96644"/>
                      <a:gd name="connsiteX3" fmla="*/ 93942 w 93942"/>
                      <a:gd name="connsiteY3" fmla="*/ 20248 h 96644"/>
                      <a:gd name="connsiteX4" fmla="*/ 71520 w 93942"/>
                      <a:gd name="connsiteY4" fmla="*/ 0 h 966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3942" h="96644">
                        <a:moveTo>
                          <a:pt x="71520" y="0"/>
                        </a:moveTo>
                        <a:lnTo>
                          <a:pt x="0" y="54349"/>
                        </a:lnTo>
                        <a:cubicBezTo>
                          <a:pt x="13305" y="70721"/>
                          <a:pt x="29059" y="84988"/>
                          <a:pt x="46708" y="96645"/>
                        </a:cubicBezTo>
                        <a:lnTo>
                          <a:pt x="93942" y="20248"/>
                        </a:lnTo>
                        <a:cubicBezTo>
                          <a:pt x="85621" y="14497"/>
                          <a:pt x="78084" y="7674"/>
                          <a:pt x="71520" y="0"/>
                        </a:cubicBezTo>
                      </a:path>
                    </a:pathLst>
                  </a:custGeom>
                  <a:solidFill>
                    <a:srgbClr val="F99D25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5" name="Figura a mano libera 34">
                    <a:extLst>
                      <a:ext uri="{FF2B5EF4-FFF2-40B4-BE49-F238E27FC236}">
                        <a16:creationId xmlns:a16="http://schemas.microsoft.com/office/drawing/2014/main" id="{E45D3CB6-B3C5-B48C-18A2-686C8087F9CE}"/>
                      </a:ext>
                    </a:extLst>
                  </p:cNvPr>
                  <p:cNvSpPr/>
                  <p:nvPr/>
                </p:nvSpPr>
                <p:spPr>
                  <a:xfrm>
                    <a:off x="7873005" y="4429601"/>
                    <a:ext cx="98137" cy="68860"/>
                  </a:xfrm>
                  <a:custGeom>
                    <a:avLst/>
                    <a:gdLst>
                      <a:gd name="connsiteX0" fmla="*/ 89569 w 98137"/>
                      <a:gd name="connsiteY0" fmla="*/ 68860 h 68860"/>
                      <a:gd name="connsiteX1" fmla="*/ 98138 w 98137"/>
                      <a:gd name="connsiteY1" fmla="*/ 40040 h 68860"/>
                      <a:gd name="connsiteX2" fmla="*/ 17749 w 98137"/>
                      <a:gd name="connsiteY2" fmla="*/ 0 h 68860"/>
                      <a:gd name="connsiteX3" fmla="*/ 0 w 98137"/>
                      <a:gd name="connsiteY3" fmla="*/ 60835 h 68860"/>
                      <a:gd name="connsiteX4" fmla="*/ 89569 w 98137"/>
                      <a:gd name="connsiteY4" fmla="*/ 68860 h 68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8137" h="68860">
                        <a:moveTo>
                          <a:pt x="89569" y="68860"/>
                        </a:moveTo>
                        <a:cubicBezTo>
                          <a:pt x="91167" y="58753"/>
                          <a:pt x="94094" y="49093"/>
                          <a:pt x="98138" y="40040"/>
                        </a:cubicBezTo>
                        <a:lnTo>
                          <a:pt x="17749" y="0"/>
                        </a:lnTo>
                        <a:cubicBezTo>
                          <a:pt x="8861" y="18898"/>
                          <a:pt x="2771" y="39356"/>
                          <a:pt x="0" y="60835"/>
                        </a:cubicBezTo>
                        <a:lnTo>
                          <a:pt x="89569" y="68860"/>
                        </a:lnTo>
                        <a:close/>
                      </a:path>
                    </a:pathLst>
                  </a:custGeom>
                  <a:solidFill>
                    <a:srgbClr val="007DB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Figura a mano libera 35">
                    <a:extLst>
                      <a:ext uri="{FF2B5EF4-FFF2-40B4-BE49-F238E27FC236}">
                        <a16:creationId xmlns:a16="http://schemas.microsoft.com/office/drawing/2014/main" id="{847E8F9D-DFF4-B74F-81E7-76DE9ACA51AE}"/>
                      </a:ext>
                    </a:extLst>
                  </p:cNvPr>
                  <p:cNvSpPr/>
                  <p:nvPr/>
                </p:nvSpPr>
                <p:spPr>
                  <a:xfrm>
                    <a:off x="8106664" y="4617850"/>
                    <a:ext cx="74713" cy="99533"/>
                  </a:xfrm>
                  <a:custGeom>
                    <a:avLst/>
                    <a:gdLst>
                      <a:gd name="connsiteX0" fmla="*/ 74713 w 74713"/>
                      <a:gd name="connsiteY0" fmla="*/ 76379 h 99533"/>
                      <a:gd name="connsiteX1" fmla="*/ 27535 w 74713"/>
                      <a:gd name="connsiteY1" fmla="*/ 0 h 99533"/>
                      <a:gd name="connsiteX2" fmla="*/ 0 w 74713"/>
                      <a:gd name="connsiteY2" fmla="*/ 11183 h 99533"/>
                      <a:gd name="connsiteX3" fmla="*/ 16650 w 74713"/>
                      <a:gd name="connsiteY3" fmla="*/ 99533 h 99533"/>
                      <a:gd name="connsiteX4" fmla="*/ 74713 w 74713"/>
                      <a:gd name="connsiteY4" fmla="*/ 76379 h 995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4713" h="99533">
                        <a:moveTo>
                          <a:pt x="74713" y="76379"/>
                        </a:moveTo>
                        <a:lnTo>
                          <a:pt x="27535" y="0"/>
                        </a:lnTo>
                        <a:cubicBezTo>
                          <a:pt x="18966" y="4841"/>
                          <a:pt x="9731" y="8643"/>
                          <a:pt x="0" y="11183"/>
                        </a:cubicBezTo>
                        <a:lnTo>
                          <a:pt x="16650" y="99533"/>
                        </a:lnTo>
                        <a:cubicBezTo>
                          <a:pt x="37366" y="94781"/>
                          <a:pt x="56902" y="86874"/>
                          <a:pt x="74713" y="76379"/>
                        </a:cubicBezTo>
                      </a:path>
                    </a:pathLst>
                  </a:custGeom>
                  <a:solidFill>
                    <a:srgbClr val="A01B3A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7" name="Figura a mano libera 36">
                    <a:extLst>
                      <a:ext uri="{FF2B5EF4-FFF2-40B4-BE49-F238E27FC236}">
                        <a16:creationId xmlns:a16="http://schemas.microsoft.com/office/drawing/2014/main" id="{7C2B3D5B-54C3-CE57-DE65-B6345FF3AA01}"/>
                      </a:ext>
                    </a:extLst>
                  </p:cNvPr>
                  <p:cNvSpPr/>
                  <p:nvPr/>
                </p:nvSpPr>
                <p:spPr>
                  <a:xfrm>
                    <a:off x="8174622" y="4553975"/>
                    <a:ext cx="98907" cy="79962"/>
                  </a:xfrm>
                  <a:custGeom>
                    <a:avLst/>
                    <a:gdLst>
                      <a:gd name="connsiteX0" fmla="*/ 12558 w 98907"/>
                      <a:gd name="connsiteY0" fmla="*/ 0 h 79962"/>
                      <a:gd name="connsiteX1" fmla="*/ 0 w 98907"/>
                      <a:gd name="connsiteY1" fmla="*/ 25858 h 79962"/>
                      <a:gd name="connsiteX2" fmla="*/ 71746 w 98907"/>
                      <a:gd name="connsiteY2" fmla="*/ 79962 h 79962"/>
                      <a:gd name="connsiteX3" fmla="*/ 98907 w 98907"/>
                      <a:gd name="connsiteY3" fmla="*/ 24807 h 79962"/>
                      <a:gd name="connsiteX4" fmla="*/ 12558 w 98907"/>
                      <a:gd name="connsiteY4" fmla="*/ 0 h 79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8907" h="79962">
                        <a:moveTo>
                          <a:pt x="12558" y="0"/>
                        </a:moveTo>
                        <a:cubicBezTo>
                          <a:pt x="9431" y="9190"/>
                          <a:pt x="5195" y="17855"/>
                          <a:pt x="0" y="25858"/>
                        </a:cubicBezTo>
                        <a:lnTo>
                          <a:pt x="71746" y="79962"/>
                        </a:lnTo>
                        <a:cubicBezTo>
                          <a:pt x="83405" y="63213"/>
                          <a:pt x="92614" y="44663"/>
                          <a:pt x="98907" y="24807"/>
                        </a:cubicBezTo>
                        <a:lnTo>
                          <a:pt x="12558" y="0"/>
                        </a:lnTo>
                        <a:close/>
                      </a:path>
                    </a:pathLst>
                  </a:custGeom>
                  <a:solidFill>
                    <a:srgbClr val="00ADD8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" name="Figura a mano libera 37">
                    <a:extLst>
                      <a:ext uri="{FF2B5EF4-FFF2-40B4-BE49-F238E27FC236}">
                        <a16:creationId xmlns:a16="http://schemas.microsoft.com/office/drawing/2014/main" id="{3B518640-64AE-A0D4-C4F1-5D276D134402}"/>
                      </a:ext>
                    </a:extLst>
                  </p:cNvPr>
                  <p:cNvSpPr/>
                  <p:nvPr/>
                </p:nvSpPr>
                <p:spPr>
                  <a:xfrm>
                    <a:off x="8047047" y="4631615"/>
                    <a:ext cx="63528" cy="90975"/>
                  </a:xfrm>
                  <a:custGeom>
                    <a:avLst/>
                    <a:gdLst>
                      <a:gd name="connsiteX0" fmla="*/ 46893 w 63528"/>
                      <a:gd name="connsiteY0" fmla="*/ 0 h 90975"/>
                      <a:gd name="connsiteX1" fmla="*/ 30151 w 63528"/>
                      <a:gd name="connsiteY1" fmla="*/ 1224 h 90975"/>
                      <a:gd name="connsiteX2" fmla="*/ 16642 w 63528"/>
                      <a:gd name="connsiteY2" fmla="*/ 422 h 90975"/>
                      <a:gd name="connsiteX3" fmla="*/ 0 w 63528"/>
                      <a:gd name="connsiteY3" fmla="*/ 88764 h 90975"/>
                      <a:gd name="connsiteX4" fmla="*/ 30151 w 63528"/>
                      <a:gd name="connsiteY4" fmla="*/ 90975 h 90975"/>
                      <a:gd name="connsiteX5" fmla="*/ 63528 w 63528"/>
                      <a:gd name="connsiteY5" fmla="*/ 88268 h 90975"/>
                      <a:gd name="connsiteX6" fmla="*/ 46893 w 63528"/>
                      <a:gd name="connsiteY6" fmla="*/ 0 h 90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3528" h="90975">
                        <a:moveTo>
                          <a:pt x="46893" y="0"/>
                        </a:moveTo>
                        <a:cubicBezTo>
                          <a:pt x="41432" y="788"/>
                          <a:pt x="35838" y="1224"/>
                          <a:pt x="30151" y="1224"/>
                        </a:cubicBezTo>
                        <a:cubicBezTo>
                          <a:pt x="25585" y="1224"/>
                          <a:pt x="21071" y="939"/>
                          <a:pt x="16642" y="422"/>
                        </a:cubicBezTo>
                        <a:lnTo>
                          <a:pt x="0" y="88764"/>
                        </a:lnTo>
                        <a:cubicBezTo>
                          <a:pt x="9849" y="90217"/>
                          <a:pt x="19909" y="90975"/>
                          <a:pt x="30151" y="90975"/>
                        </a:cubicBezTo>
                        <a:cubicBezTo>
                          <a:pt x="41517" y="90975"/>
                          <a:pt x="52665" y="90044"/>
                          <a:pt x="63528" y="88268"/>
                        </a:cubicBezTo>
                        <a:lnTo>
                          <a:pt x="46893" y="0"/>
                        </a:lnTo>
                        <a:close/>
                      </a:path>
                    </a:pathLst>
                  </a:custGeom>
                  <a:solidFill>
                    <a:srgbClr val="F36E24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" name="Figura a mano libera 38">
                    <a:extLst>
                      <a:ext uri="{FF2B5EF4-FFF2-40B4-BE49-F238E27FC236}">
                        <a16:creationId xmlns:a16="http://schemas.microsoft.com/office/drawing/2014/main" id="{BB0381BB-5A7A-3788-CED5-404FEFB30861}"/>
                      </a:ext>
                    </a:extLst>
                  </p:cNvPr>
                  <p:cNvSpPr/>
                  <p:nvPr/>
                </p:nvSpPr>
                <p:spPr>
                  <a:xfrm>
                    <a:off x="8084620" y="4311111"/>
                    <a:ext cx="61001" cy="95394"/>
                  </a:xfrm>
                  <a:custGeom>
                    <a:avLst/>
                    <a:gdLst>
                      <a:gd name="connsiteX0" fmla="*/ 4 w 61001"/>
                      <a:gd name="connsiteY0" fmla="*/ 89855 h 95394"/>
                      <a:gd name="connsiteX1" fmla="*/ 28719 w 61001"/>
                      <a:gd name="connsiteY1" fmla="*/ 95395 h 95394"/>
                      <a:gd name="connsiteX2" fmla="*/ 61001 w 61001"/>
                      <a:gd name="connsiteY2" fmla="*/ 11538 h 95394"/>
                      <a:gd name="connsiteX3" fmla="*/ 0 w 61001"/>
                      <a:gd name="connsiteY3" fmla="*/ 0 h 95394"/>
                      <a:gd name="connsiteX4" fmla="*/ 0 w 61001"/>
                      <a:gd name="connsiteY4" fmla="*/ 89855 h 95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1001" h="95394">
                        <a:moveTo>
                          <a:pt x="4" y="89855"/>
                        </a:moveTo>
                        <a:cubicBezTo>
                          <a:pt x="9971" y="90495"/>
                          <a:pt x="19602" y="92388"/>
                          <a:pt x="28719" y="95395"/>
                        </a:cubicBezTo>
                        <a:lnTo>
                          <a:pt x="61001" y="11538"/>
                        </a:lnTo>
                        <a:cubicBezTo>
                          <a:pt x="41798" y="4760"/>
                          <a:pt x="21312" y="754"/>
                          <a:pt x="0" y="0"/>
                        </a:cubicBezTo>
                        <a:lnTo>
                          <a:pt x="0" y="89855"/>
                        </a:lnTo>
                        <a:close/>
                      </a:path>
                    </a:pathLst>
                  </a:custGeom>
                  <a:solidFill>
                    <a:srgbClr val="EA1D2D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" name="Figura a mano libera 39">
                    <a:extLst>
                      <a:ext uri="{FF2B5EF4-FFF2-40B4-BE49-F238E27FC236}">
                        <a16:creationId xmlns:a16="http://schemas.microsoft.com/office/drawing/2014/main" id="{2C7F558E-B6FC-1DD0-6BE8-646DD50852BB}"/>
                      </a:ext>
                    </a:extLst>
                  </p:cNvPr>
                  <p:cNvSpPr/>
                  <p:nvPr/>
                </p:nvSpPr>
                <p:spPr>
                  <a:xfrm>
                    <a:off x="7975131" y="4619052"/>
                    <a:ext cx="75764" cy="99026"/>
                  </a:xfrm>
                  <a:custGeom>
                    <a:avLst/>
                    <a:gdLst>
                      <a:gd name="connsiteX0" fmla="*/ 75764 w 75764"/>
                      <a:gd name="connsiteY0" fmla="*/ 10773 h 99026"/>
                      <a:gd name="connsiteX1" fmla="*/ 47271 w 75764"/>
                      <a:gd name="connsiteY1" fmla="*/ 0 h 99026"/>
                      <a:gd name="connsiteX2" fmla="*/ 0 w 75764"/>
                      <a:gd name="connsiteY2" fmla="*/ 76427 h 99026"/>
                      <a:gd name="connsiteX3" fmla="*/ 59140 w 75764"/>
                      <a:gd name="connsiteY3" fmla="*/ 99026 h 99026"/>
                      <a:gd name="connsiteX4" fmla="*/ 75764 w 75764"/>
                      <a:gd name="connsiteY4" fmla="*/ 10773 h 99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5764" h="99026">
                        <a:moveTo>
                          <a:pt x="75764" y="10773"/>
                        </a:moveTo>
                        <a:cubicBezTo>
                          <a:pt x="65704" y="8432"/>
                          <a:pt x="56140" y="4771"/>
                          <a:pt x="47271" y="0"/>
                        </a:cubicBezTo>
                        <a:lnTo>
                          <a:pt x="0" y="76427"/>
                        </a:lnTo>
                        <a:cubicBezTo>
                          <a:pt x="18189" y="86833"/>
                          <a:pt x="38069" y="94544"/>
                          <a:pt x="59140" y="99026"/>
                        </a:cubicBezTo>
                        <a:lnTo>
                          <a:pt x="75764" y="10773"/>
                        </a:lnTo>
                        <a:close/>
                      </a:path>
                    </a:pathLst>
                  </a:custGeom>
                  <a:solidFill>
                    <a:srgbClr val="E01A83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" name="Figura a mano libera 40">
                    <a:extLst>
                      <a:ext uri="{FF2B5EF4-FFF2-40B4-BE49-F238E27FC236}">
                        <a16:creationId xmlns:a16="http://schemas.microsoft.com/office/drawing/2014/main" id="{E675750B-EFAA-EF91-6998-68BF1F7962DC}"/>
                      </a:ext>
                    </a:extLst>
                  </p:cNvPr>
                  <p:cNvSpPr/>
                  <p:nvPr/>
                </p:nvSpPr>
                <p:spPr>
                  <a:xfrm>
                    <a:off x="8009822" y="4311034"/>
                    <a:ext cx="61826" cy="95061"/>
                  </a:xfrm>
                  <a:custGeom>
                    <a:avLst/>
                    <a:gdLst>
                      <a:gd name="connsiteX0" fmla="*/ 32493 w 61826"/>
                      <a:gd name="connsiteY0" fmla="*/ 95062 h 95061"/>
                      <a:gd name="connsiteX1" fmla="*/ 61826 w 61826"/>
                      <a:gd name="connsiteY1" fmla="*/ 89844 h 95061"/>
                      <a:gd name="connsiteX2" fmla="*/ 61826 w 61826"/>
                      <a:gd name="connsiteY2" fmla="*/ 0 h 95061"/>
                      <a:gd name="connsiteX3" fmla="*/ 0 w 61826"/>
                      <a:gd name="connsiteY3" fmla="*/ 11265 h 95061"/>
                      <a:gd name="connsiteX4" fmla="*/ 32493 w 61826"/>
                      <a:gd name="connsiteY4" fmla="*/ 95062 h 950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1826" h="95061">
                        <a:moveTo>
                          <a:pt x="32493" y="95062"/>
                        </a:moveTo>
                        <a:cubicBezTo>
                          <a:pt x="41813" y="92118"/>
                          <a:pt x="51651" y="90321"/>
                          <a:pt x="61826" y="89844"/>
                        </a:cubicBezTo>
                        <a:lnTo>
                          <a:pt x="61826" y="0"/>
                        </a:lnTo>
                        <a:cubicBezTo>
                          <a:pt x="40219" y="577"/>
                          <a:pt x="19462" y="4512"/>
                          <a:pt x="0" y="11265"/>
                        </a:cubicBezTo>
                        <a:lnTo>
                          <a:pt x="32493" y="95062"/>
                        </a:lnTo>
                        <a:close/>
                      </a:path>
                    </a:pathLst>
                  </a:custGeom>
                  <a:solidFill>
                    <a:srgbClr val="1A3668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" name="Figura a mano libera 41">
                    <a:extLst>
                      <a:ext uri="{FF2B5EF4-FFF2-40B4-BE49-F238E27FC236}">
                        <a16:creationId xmlns:a16="http://schemas.microsoft.com/office/drawing/2014/main" id="{EB65F2F4-3826-85C8-90F3-49C86B085236}"/>
                      </a:ext>
                    </a:extLst>
                  </p:cNvPr>
                  <p:cNvSpPr/>
                  <p:nvPr/>
                </p:nvSpPr>
                <p:spPr>
                  <a:xfrm>
                    <a:off x="7880978" y="4554256"/>
                    <a:ext cx="100058" cy="81781"/>
                  </a:xfrm>
                  <a:custGeom>
                    <a:avLst/>
                    <a:gdLst>
                      <a:gd name="connsiteX0" fmla="*/ 100058 w 100058"/>
                      <a:gd name="connsiteY0" fmla="*/ 27441 h 81781"/>
                      <a:gd name="connsiteX1" fmla="*/ 86361 w 100058"/>
                      <a:gd name="connsiteY1" fmla="*/ 0 h 81781"/>
                      <a:gd name="connsiteX2" fmla="*/ 0 w 100058"/>
                      <a:gd name="connsiteY2" fmla="*/ 24774 h 81781"/>
                      <a:gd name="connsiteX3" fmla="*/ 28523 w 100058"/>
                      <a:gd name="connsiteY3" fmla="*/ 81782 h 81781"/>
                      <a:gd name="connsiteX4" fmla="*/ 100058 w 100058"/>
                      <a:gd name="connsiteY4" fmla="*/ 27441 h 81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0058" h="81781">
                        <a:moveTo>
                          <a:pt x="100058" y="27441"/>
                        </a:moveTo>
                        <a:cubicBezTo>
                          <a:pt x="94360" y="19024"/>
                          <a:pt x="89706" y="9804"/>
                          <a:pt x="86361" y="0"/>
                        </a:cubicBezTo>
                        <a:lnTo>
                          <a:pt x="0" y="24774"/>
                        </a:lnTo>
                        <a:cubicBezTo>
                          <a:pt x="6545" y="45369"/>
                          <a:pt x="16232" y="64552"/>
                          <a:pt x="28523" y="81782"/>
                        </a:cubicBezTo>
                        <a:lnTo>
                          <a:pt x="100058" y="27441"/>
                        </a:lnTo>
                        <a:close/>
                      </a:path>
                    </a:pathLst>
                  </a:custGeom>
                  <a:solidFill>
                    <a:srgbClr val="CD8B2A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" name="Figura a mano libera 42">
                    <a:extLst>
                      <a:ext uri="{FF2B5EF4-FFF2-40B4-BE49-F238E27FC236}">
                        <a16:creationId xmlns:a16="http://schemas.microsoft.com/office/drawing/2014/main" id="{745E2388-6824-9599-C353-87E2A121EB80}"/>
                      </a:ext>
                    </a:extLst>
                  </p:cNvPr>
                  <p:cNvSpPr/>
                  <p:nvPr/>
                </p:nvSpPr>
                <p:spPr>
                  <a:xfrm>
                    <a:off x="7944725" y="4326943"/>
                    <a:ext cx="85446" cy="98815"/>
                  </a:xfrm>
                  <a:custGeom>
                    <a:avLst/>
                    <a:gdLst>
                      <a:gd name="connsiteX0" fmla="*/ 60554 w 85446"/>
                      <a:gd name="connsiteY0" fmla="*/ 98816 h 98815"/>
                      <a:gd name="connsiteX1" fmla="*/ 85447 w 85446"/>
                      <a:gd name="connsiteY1" fmla="*/ 83757 h 98815"/>
                      <a:gd name="connsiteX2" fmla="*/ 52965 w 85446"/>
                      <a:gd name="connsiteY2" fmla="*/ 0 h 98815"/>
                      <a:gd name="connsiteX3" fmla="*/ 0 w 85446"/>
                      <a:gd name="connsiteY3" fmla="*/ 32437 h 98815"/>
                      <a:gd name="connsiteX4" fmla="*/ 60554 w 85446"/>
                      <a:gd name="connsiteY4" fmla="*/ 98816 h 98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5446" h="98815">
                        <a:moveTo>
                          <a:pt x="60554" y="98816"/>
                        </a:moveTo>
                        <a:cubicBezTo>
                          <a:pt x="68142" y="92802"/>
                          <a:pt x="76493" y="87743"/>
                          <a:pt x="85447" y="83757"/>
                        </a:cubicBezTo>
                        <a:lnTo>
                          <a:pt x="52965" y="0"/>
                        </a:lnTo>
                        <a:cubicBezTo>
                          <a:pt x="33625" y="8121"/>
                          <a:pt x="15803" y="19116"/>
                          <a:pt x="0" y="32437"/>
                        </a:cubicBezTo>
                        <a:lnTo>
                          <a:pt x="60554" y="98816"/>
                        </a:lnTo>
                        <a:close/>
                      </a:path>
                    </a:pathLst>
                  </a:custGeom>
                  <a:solidFill>
                    <a:srgbClr val="00558A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44" name="Elemento grafico 19">
                <a:extLst>
                  <a:ext uri="{FF2B5EF4-FFF2-40B4-BE49-F238E27FC236}">
                    <a16:creationId xmlns:a16="http://schemas.microsoft.com/office/drawing/2014/main" id="{91036236-4FB4-3C7C-D0C1-DBE4A10C15ED}"/>
                  </a:ext>
                </a:extLst>
              </p:cNvPr>
              <p:cNvGrpSpPr/>
              <p:nvPr/>
            </p:nvGrpSpPr>
            <p:grpSpPr>
              <a:xfrm>
                <a:off x="8382315" y="4276907"/>
                <a:ext cx="906564" cy="480772"/>
                <a:chOff x="8382315" y="4276907"/>
                <a:chExt cx="906564" cy="480772"/>
              </a:xfrm>
            </p:grpSpPr>
            <p:sp>
              <p:nvSpPr>
                <p:cNvPr id="45" name="Figura a mano libera 44">
                  <a:extLst>
                    <a:ext uri="{FF2B5EF4-FFF2-40B4-BE49-F238E27FC236}">
                      <a16:creationId xmlns:a16="http://schemas.microsoft.com/office/drawing/2014/main" id="{7107592C-6BD5-924F-471E-F3B8522BA780}"/>
                    </a:ext>
                  </a:extLst>
                </p:cNvPr>
                <p:cNvSpPr/>
                <p:nvPr/>
              </p:nvSpPr>
              <p:spPr>
                <a:xfrm>
                  <a:off x="8382315" y="4438192"/>
                  <a:ext cx="905750" cy="319486"/>
                </a:xfrm>
                <a:custGeom>
                  <a:avLst/>
                  <a:gdLst>
                    <a:gd name="connsiteX0" fmla="*/ 0 w 905750"/>
                    <a:gd name="connsiteY0" fmla="*/ 0 h 319486"/>
                    <a:gd name="connsiteX1" fmla="*/ 905751 w 905750"/>
                    <a:gd name="connsiteY1" fmla="*/ 0 h 319486"/>
                    <a:gd name="connsiteX2" fmla="*/ 905751 w 905750"/>
                    <a:gd name="connsiteY2" fmla="*/ 319487 h 319486"/>
                    <a:gd name="connsiteX3" fmla="*/ 0 w 905750"/>
                    <a:gd name="connsiteY3" fmla="*/ 319487 h 319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05750" h="319486">
                      <a:moveTo>
                        <a:pt x="0" y="0"/>
                      </a:moveTo>
                      <a:lnTo>
                        <a:pt x="905751" y="0"/>
                      </a:lnTo>
                      <a:lnTo>
                        <a:pt x="905751" y="319487"/>
                      </a:lnTo>
                      <a:lnTo>
                        <a:pt x="0" y="319487"/>
                      </a:lnTo>
                      <a:close/>
                    </a:path>
                  </a:pathLst>
                </a:custGeom>
                <a:solidFill>
                  <a:srgbClr val="009EDB"/>
                </a:solidFill>
                <a:ln w="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46" name="Elemento grafico 19">
                  <a:extLst>
                    <a:ext uri="{FF2B5EF4-FFF2-40B4-BE49-F238E27FC236}">
                      <a16:creationId xmlns:a16="http://schemas.microsoft.com/office/drawing/2014/main" id="{CF4447FD-7F6A-B100-419C-A10B02E127B5}"/>
                    </a:ext>
                  </a:extLst>
                </p:cNvPr>
                <p:cNvGrpSpPr/>
                <p:nvPr/>
              </p:nvGrpSpPr>
              <p:grpSpPr>
                <a:xfrm>
                  <a:off x="8382330" y="4276907"/>
                  <a:ext cx="906549" cy="136230"/>
                  <a:chOff x="8382330" y="4276907"/>
                  <a:chExt cx="906549" cy="136230"/>
                </a:xfrm>
                <a:solidFill>
                  <a:srgbClr val="009EDB"/>
                </a:solidFill>
              </p:grpSpPr>
              <p:sp>
                <p:nvSpPr>
                  <p:cNvPr id="47" name="Figura a mano libera 46">
                    <a:extLst>
                      <a:ext uri="{FF2B5EF4-FFF2-40B4-BE49-F238E27FC236}">
                        <a16:creationId xmlns:a16="http://schemas.microsoft.com/office/drawing/2014/main" id="{40EEAA06-EC52-5C80-A33A-7E2CB66CBF8C}"/>
                      </a:ext>
                    </a:extLst>
                  </p:cNvPr>
                  <p:cNvSpPr/>
                  <p:nvPr/>
                </p:nvSpPr>
                <p:spPr>
                  <a:xfrm>
                    <a:off x="8382330" y="4278427"/>
                    <a:ext cx="62351" cy="134710"/>
                  </a:xfrm>
                  <a:custGeom>
                    <a:avLst/>
                    <a:gdLst>
                      <a:gd name="connsiteX0" fmla="*/ 20916 w 62351"/>
                      <a:gd name="connsiteY0" fmla="*/ 0 h 134710"/>
                      <a:gd name="connsiteX1" fmla="*/ 20916 w 62351"/>
                      <a:gd name="connsiteY1" fmla="*/ 102599 h 134710"/>
                      <a:gd name="connsiteX2" fmla="*/ 31749 w 62351"/>
                      <a:gd name="connsiteY2" fmla="*/ 115520 h 134710"/>
                      <a:gd name="connsiteX3" fmla="*/ 42583 w 62351"/>
                      <a:gd name="connsiteY3" fmla="*/ 102599 h 134710"/>
                      <a:gd name="connsiteX4" fmla="*/ 42583 w 62351"/>
                      <a:gd name="connsiteY4" fmla="*/ 0 h 134710"/>
                      <a:gd name="connsiteX5" fmla="*/ 62352 w 62351"/>
                      <a:gd name="connsiteY5" fmla="*/ 0 h 134710"/>
                      <a:gd name="connsiteX6" fmla="*/ 62352 w 62351"/>
                      <a:gd name="connsiteY6" fmla="*/ 101271 h 134710"/>
                      <a:gd name="connsiteX7" fmla="*/ 31176 w 62351"/>
                      <a:gd name="connsiteY7" fmla="*/ 134710 h 134710"/>
                      <a:gd name="connsiteX8" fmla="*/ 0 w 62351"/>
                      <a:gd name="connsiteY8" fmla="*/ 101271 h 134710"/>
                      <a:gd name="connsiteX9" fmla="*/ 0 w 62351"/>
                      <a:gd name="connsiteY9" fmla="*/ 0 h 134710"/>
                      <a:gd name="connsiteX10" fmla="*/ 20916 w 62351"/>
                      <a:gd name="connsiteY10" fmla="*/ 0 h 1347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2351" h="134710">
                        <a:moveTo>
                          <a:pt x="20916" y="0"/>
                        </a:moveTo>
                        <a:lnTo>
                          <a:pt x="20916" y="102599"/>
                        </a:lnTo>
                        <a:cubicBezTo>
                          <a:pt x="20916" y="112100"/>
                          <a:pt x="25097" y="115520"/>
                          <a:pt x="31749" y="115520"/>
                        </a:cubicBezTo>
                        <a:cubicBezTo>
                          <a:pt x="38402" y="115520"/>
                          <a:pt x="42583" y="112100"/>
                          <a:pt x="42583" y="102599"/>
                        </a:cubicBezTo>
                        <a:lnTo>
                          <a:pt x="42583" y="0"/>
                        </a:lnTo>
                        <a:lnTo>
                          <a:pt x="62352" y="0"/>
                        </a:lnTo>
                        <a:lnTo>
                          <a:pt x="62352" y="101271"/>
                        </a:lnTo>
                        <a:cubicBezTo>
                          <a:pt x="62352" y="122551"/>
                          <a:pt x="51707" y="134710"/>
                          <a:pt x="31176" y="134710"/>
                        </a:cubicBezTo>
                        <a:cubicBezTo>
                          <a:pt x="10645" y="134710"/>
                          <a:pt x="0" y="122551"/>
                          <a:pt x="0" y="101271"/>
                        </a:cubicBezTo>
                        <a:lnTo>
                          <a:pt x="0" y="0"/>
                        </a:lnTo>
                        <a:lnTo>
                          <a:pt x="20916" y="0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" name="Figura a mano libera 47">
                    <a:extLst>
                      <a:ext uri="{FF2B5EF4-FFF2-40B4-BE49-F238E27FC236}">
                        <a16:creationId xmlns:a16="http://schemas.microsoft.com/office/drawing/2014/main" id="{9D6C84BF-C075-6D89-0BA1-A45C4A4A68E2}"/>
                      </a:ext>
                    </a:extLst>
                  </p:cNvPr>
                  <p:cNvSpPr/>
                  <p:nvPr/>
                </p:nvSpPr>
                <p:spPr>
                  <a:xfrm>
                    <a:off x="8457994" y="4278427"/>
                    <a:ext cx="66344" cy="133001"/>
                  </a:xfrm>
                  <a:custGeom>
                    <a:avLst/>
                    <a:gdLst>
                      <a:gd name="connsiteX0" fmla="*/ 18818 w 66344"/>
                      <a:gd name="connsiteY0" fmla="*/ 36671 h 133001"/>
                      <a:gd name="connsiteX1" fmla="*/ 18818 w 66344"/>
                      <a:gd name="connsiteY1" fmla="*/ 133002 h 133001"/>
                      <a:gd name="connsiteX2" fmla="*/ 0 w 66344"/>
                      <a:gd name="connsiteY2" fmla="*/ 133002 h 133001"/>
                      <a:gd name="connsiteX3" fmla="*/ 0 w 66344"/>
                      <a:gd name="connsiteY3" fmla="*/ 0 h 133001"/>
                      <a:gd name="connsiteX4" fmla="*/ 26233 w 66344"/>
                      <a:gd name="connsiteY4" fmla="*/ 0 h 133001"/>
                      <a:gd name="connsiteX5" fmla="*/ 47715 w 66344"/>
                      <a:gd name="connsiteY5" fmla="*/ 79611 h 133001"/>
                      <a:gd name="connsiteX6" fmla="*/ 47715 w 66344"/>
                      <a:gd name="connsiteY6" fmla="*/ 0 h 133001"/>
                      <a:gd name="connsiteX7" fmla="*/ 66344 w 66344"/>
                      <a:gd name="connsiteY7" fmla="*/ 0 h 133001"/>
                      <a:gd name="connsiteX8" fmla="*/ 66344 w 66344"/>
                      <a:gd name="connsiteY8" fmla="*/ 132998 h 133001"/>
                      <a:gd name="connsiteX9" fmla="*/ 44862 w 66344"/>
                      <a:gd name="connsiteY9" fmla="*/ 132998 h 133001"/>
                      <a:gd name="connsiteX10" fmla="*/ 18818 w 66344"/>
                      <a:gd name="connsiteY10" fmla="*/ 36671 h 13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6344" h="133001">
                        <a:moveTo>
                          <a:pt x="18818" y="36671"/>
                        </a:moveTo>
                        <a:lnTo>
                          <a:pt x="18818" y="133002"/>
                        </a:lnTo>
                        <a:lnTo>
                          <a:pt x="0" y="133002"/>
                        </a:lnTo>
                        <a:lnTo>
                          <a:pt x="0" y="0"/>
                        </a:lnTo>
                        <a:lnTo>
                          <a:pt x="26233" y="0"/>
                        </a:lnTo>
                        <a:lnTo>
                          <a:pt x="47715" y="79611"/>
                        </a:lnTo>
                        <a:lnTo>
                          <a:pt x="47715" y="0"/>
                        </a:lnTo>
                        <a:lnTo>
                          <a:pt x="66344" y="0"/>
                        </a:lnTo>
                        <a:lnTo>
                          <a:pt x="66344" y="132998"/>
                        </a:lnTo>
                        <a:lnTo>
                          <a:pt x="44862" y="132998"/>
                        </a:lnTo>
                        <a:lnTo>
                          <a:pt x="18818" y="36671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" name="Figura a mano libera 48">
                    <a:extLst>
                      <a:ext uri="{FF2B5EF4-FFF2-40B4-BE49-F238E27FC236}">
                        <a16:creationId xmlns:a16="http://schemas.microsoft.com/office/drawing/2014/main" id="{F6B815C9-0DD7-1AF4-0BEA-86A430C116D7}"/>
                      </a:ext>
                    </a:extLst>
                  </p:cNvPr>
                  <p:cNvSpPr/>
                  <p:nvPr/>
                </p:nvSpPr>
                <p:spPr>
                  <a:xfrm>
                    <a:off x="8538591" y="4278427"/>
                    <a:ext cx="20908" cy="132998"/>
                  </a:xfrm>
                  <a:custGeom>
                    <a:avLst/>
                    <a:gdLst>
                      <a:gd name="connsiteX0" fmla="*/ 0 w 20908"/>
                      <a:gd name="connsiteY0" fmla="*/ 0 h 132998"/>
                      <a:gd name="connsiteX1" fmla="*/ 20908 w 20908"/>
                      <a:gd name="connsiteY1" fmla="*/ 0 h 132998"/>
                      <a:gd name="connsiteX2" fmla="*/ 20908 w 20908"/>
                      <a:gd name="connsiteY2" fmla="*/ 132998 h 132998"/>
                      <a:gd name="connsiteX3" fmla="*/ 0 w 20908"/>
                      <a:gd name="connsiteY3" fmla="*/ 132998 h 132998"/>
                      <a:gd name="connsiteX4" fmla="*/ 0 w 20908"/>
                      <a:gd name="connsiteY4" fmla="*/ 0 h 132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08" h="132998">
                        <a:moveTo>
                          <a:pt x="0" y="0"/>
                        </a:moveTo>
                        <a:lnTo>
                          <a:pt x="20908" y="0"/>
                        </a:lnTo>
                        <a:lnTo>
                          <a:pt x="20908" y="132998"/>
                        </a:lnTo>
                        <a:lnTo>
                          <a:pt x="0" y="13299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" name="Figura a mano libera 49">
                    <a:extLst>
                      <a:ext uri="{FF2B5EF4-FFF2-40B4-BE49-F238E27FC236}">
                        <a16:creationId xmlns:a16="http://schemas.microsoft.com/office/drawing/2014/main" id="{5B965D15-E122-9B75-DDDD-B9EE67FA0997}"/>
                      </a:ext>
                    </a:extLst>
                  </p:cNvPr>
                  <p:cNvSpPr/>
                  <p:nvPr/>
                </p:nvSpPr>
                <p:spPr>
                  <a:xfrm>
                    <a:off x="8567865" y="4278427"/>
                    <a:ext cx="64630" cy="133001"/>
                  </a:xfrm>
                  <a:custGeom>
                    <a:avLst/>
                    <a:gdLst>
                      <a:gd name="connsiteX0" fmla="*/ 0 w 64630"/>
                      <a:gd name="connsiteY0" fmla="*/ 0 h 133001"/>
                      <a:gd name="connsiteX1" fmla="*/ 64631 w 64630"/>
                      <a:gd name="connsiteY1" fmla="*/ 0 h 133001"/>
                      <a:gd name="connsiteX2" fmla="*/ 64631 w 64630"/>
                      <a:gd name="connsiteY2" fmla="*/ 19001 h 133001"/>
                      <a:gd name="connsiteX3" fmla="*/ 42772 w 64630"/>
                      <a:gd name="connsiteY3" fmla="*/ 19001 h 133001"/>
                      <a:gd name="connsiteX4" fmla="*/ 42772 w 64630"/>
                      <a:gd name="connsiteY4" fmla="*/ 133002 h 133001"/>
                      <a:gd name="connsiteX5" fmla="*/ 21863 w 64630"/>
                      <a:gd name="connsiteY5" fmla="*/ 133002 h 133001"/>
                      <a:gd name="connsiteX6" fmla="*/ 21863 w 64630"/>
                      <a:gd name="connsiteY6" fmla="*/ 19001 h 133001"/>
                      <a:gd name="connsiteX7" fmla="*/ 4 w 64630"/>
                      <a:gd name="connsiteY7" fmla="*/ 19001 h 133001"/>
                      <a:gd name="connsiteX8" fmla="*/ 4 w 64630"/>
                      <a:gd name="connsiteY8" fmla="*/ 0 h 13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4630" h="133001">
                        <a:moveTo>
                          <a:pt x="0" y="0"/>
                        </a:moveTo>
                        <a:lnTo>
                          <a:pt x="64631" y="0"/>
                        </a:lnTo>
                        <a:lnTo>
                          <a:pt x="64631" y="19001"/>
                        </a:lnTo>
                        <a:lnTo>
                          <a:pt x="42772" y="19001"/>
                        </a:lnTo>
                        <a:lnTo>
                          <a:pt x="42772" y="133002"/>
                        </a:lnTo>
                        <a:lnTo>
                          <a:pt x="21863" y="133002"/>
                        </a:lnTo>
                        <a:lnTo>
                          <a:pt x="21863" y="19001"/>
                        </a:lnTo>
                        <a:lnTo>
                          <a:pt x="4" y="19001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" name="Figura a mano libera 50">
                    <a:extLst>
                      <a:ext uri="{FF2B5EF4-FFF2-40B4-BE49-F238E27FC236}">
                        <a16:creationId xmlns:a16="http://schemas.microsoft.com/office/drawing/2014/main" id="{8943F86C-A361-DFBA-B2E0-09C2528F6969}"/>
                      </a:ext>
                    </a:extLst>
                  </p:cNvPr>
                  <p:cNvSpPr/>
                  <p:nvPr/>
                </p:nvSpPr>
                <p:spPr>
                  <a:xfrm>
                    <a:off x="8640861" y="4278427"/>
                    <a:ext cx="57027" cy="133001"/>
                  </a:xfrm>
                  <a:custGeom>
                    <a:avLst/>
                    <a:gdLst>
                      <a:gd name="connsiteX0" fmla="*/ 20908 w 57027"/>
                      <a:gd name="connsiteY0" fmla="*/ 56050 h 133001"/>
                      <a:gd name="connsiteX1" fmla="*/ 49613 w 57027"/>
                      <a:gd name="connsiteY1" fmla="*/ 56050 h 133001"/>
                      <a:gd name="connsiteX2" fmla="*/ 49613 w 57027"/>
                      <a:gd name="connsiteY2" fmla="*/ 75051 h 133001"/>
                      <a:gd name="connsiteX3" fmla="*/ 20908 w 57027"/>
                      <a:gd name="connsiteY3" fmla="*/ 75051 h 133001"/>
                      <a:gd name="connsiteX4" fmla="*/ 20908 w 57027"/>
                      <a:gd name="connsiteY4" fmla="*/ 114000 h 133001"/>
                      <a:gd name="connsiteX5" fmla="*/ 57028 w 57027"/>
                      <a:gd name="connsiteY5" fmla="*/ 114000 h 133001"/>
                      <a:gd name="connsiteX6" fmla="*/ 57028 w 57027"/>
                      <a:gd name="connsiteY6" fmla="*/ 133002 h 133001"/>
                      <a:gd name="connsiteX7" fmla="*/ 0 w 57027"/>
                      <a:gd name="connsiteY7" fmla="*/ 133002 h 133001"/>
                      <a:gd name="connsiteX8" fmla="*/ 0 w 57027"/>
                      <a:gd name="connsiteY8" fmla="*/ 0 h 133001"/>
                      <a:gd name="connsiteX9" fmla="*/ 57028 w 57027"/>
                      <a:gd name="connsiteY9" fmla="*/ 0 h 133001"/>
                      <a:gd name="connsiteX10" fmla="*/ 57028 w 57027"/>
                      <a:gd name="connsiteY10" fmla="*/ 19001 h 133001"/>
                      <a:gd name="connsiteX11" fmla="*/ 20908 w 57027"/>
                      <a:gd name="connsiteY11" fmla="*/ 19001 h 133001"/>
                      <a:gd name="connsiteX12" fmla="*/ 20908 w 57027"/>
                      <a:gd name="connsiteY12" fmla="*/ 56050 h 13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7027" h="133001">
                        <a:moveTo>
                          <a:pt x="20908" y="56050"/>
                        </a:moveTo>
                        <a:lnTo>
                          <a:pt x="49613" y="56050"/>
                        </a:lnTo>
                        <a:lnTo>
                          <a:pt x="49613" y="75051"/>
                        </a:lnTo>
                        <a:lnTo>
                          <a:pt x="20908" y="75051"/>
                        </a:lnTo>
                        <a:lnTo>
                          <a:pt x="20908" y="114000"/>
                        </a:lnTo>
                        <a:lnTo>
                          <a:pt x="57028" y="114000"/>
                        </a:lnTo>
                        <a:lnTo>
                          <a:pt x="57028" y="133002"/>
                        </a:lnTo>
                        <a:lnTo>
                          <a:pt x="0" y="133002"/>
                        </a:lnTo>
                        <a:lnTo>
                          <a:pt x="0" y="0"/>
                        </a:lnTo>
                        <a:lnTo>
                          <a:pt x="57028" y="0"/>
                        </a:lnTo>
                        <a:lnTo>
                          <a:pt x="57028" y="19001"/>
                        </a:lnTo>
                        <a:lnTo>
                          <a:pt x="20908" y="19001"/>
                        </a:lnTo>
                        <a:lnTo>
                          <a:pt x="20908" y="56050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" name="Figura a mano libera 51">
                    <a:extLst>
                      <a:ext uri="{FF2B5EF4-FFF2-40B4-BE49-F238E27FC236}">
                        <a16:creationId xmlns:a16="http://schemas.microsoft.com/office/drawing/2014/main" id="{65BC944F-805B-5EB8-18EA-C040DF098D8B}"/>
                      </a:ext>
                    </a:extLst>
                  </p:cNvPr>
                  <p:cNvSpPr/>
                  <p:nvPr/>
                </p:nvSpPr>
                <p:spPr>
                  <a:xfrm>
                    <a:off x="8710054" y="4278427"/>
                    <a:ext cx="64249" cy="132998"/>
                  </a:xfrm>
                  <a:custGeom>
                    <a:avLst/>
                    <a:gdLst>
                      <a:gd name="connsiteX0" fmla="*/ 0 w 64249"/>
                      <a:gd name="connsiteY0" fmla="*/ 0 h 132998"/>
                      <a:gd name="connsiteX1" fmla="*/ 33074 w 64249"/>
                      <a:gd name="connsiteY1" fmla="*/ 0 h 132998"/>
                      <a:gd name="connsiteX2" fmla="*/ 64250 w 64249"/>
                      <a:gd name="connsiteY2" fmla="*/ 32870 h 132998"/>
                      <a:gd name="connsiteX3" fmla="*/ 64250 w 64249"/>
                      <a:gd name="connsiteY3" fmla="*/ 100129 h 132998"/>
                      <a:gd name="connsiteX4" fmla="*/ 33074 w 64249"/>
                      <a:gd name="connsiteY4" fmla="*/ 132998 h 132998"/>
                      <a:gd name="connsiteX5" fmla="*/ 0 w 64249"/>
                      <a:gd name="connsiteY5" fmla="*/ 132998 h 132998"/>
                      <a:gd name="connsiteX6" fmla="*/ 0 w 64249"/>
                      <a:gd name="connsiteY6" fmla="*/ 0 h 132998"/>
                      <a:gd name="connsiteX7" fmla="*/ 20908 w 64249"/>
                      <a:gd name="connsiteY7" fmla="*/ 19001 h 132998"/>
                      <a:gd name="connsiteX8" fmla="*/ 20908 w 64249"/>
                      <a:gd name="connsiteY8" fmla="*/ 114000 h 132998"/>
                      <a:gd name="connsiteX9" fmla="*/ 32693 w 64249"/>
                      <a:gd name="connsiteY9" fmla="*/ 114000 h 132998"/>
                      <a:gd name="connsiteX10" fmla="*/ 43338 w 64249"/>
                      <a:gd name="connsiteY10" fmla="*/ 101079 h 132998"/>
                      <a:gd name="connsiteX11" fmla="*/ 43338 w 64249"/>
                      <a:gd name="connsiteY11" fmla="*/ 31919 h 132998"/>
                      <a:gd name="connsiteX12" fmla="*/ 32693 w 64249"/>
                      <a:gd name="connsiteY12" fmla="*/ 18998 h 132998"/>
                      <a:gd name="connsiteX13" fmla="*/ 20908 w 64249"/>
                      <a:gd name="connsiteY13" fmla="*/ 18998 h 132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4249" h="132998">
                        <a:moveTo>
                          <a:pt x="0" y="0"/>
                        </a:moveTo>
                        <a:lnTo>
                          <a:pt x="33074" y="0"/>
                        </a:lnTo>
                        <a:cubicBezTo>
                          <a:pt x="53982" y="0"/>
                          <a:pt x="64250" y="11590"/>
                          <a:pt x="64250" y="32870"/>
                        </a:cubicBezTo>
                        <a:lnTo>
                          <a:pt x="64250" y="100129"/>
                        </a:lnTo>
                        <a:cubicBezTo>
                          <a:pt x="64250" y="121408"/>
                          <a:pt x="53986" y="132998"/>
                          <a:pt x="33074" y="132998"/>
                        </a:cubicBezTo>
                        <a:lnTo>
                          <a:pt x="0" y="132998"/>
                        </a:lnTo>
                        <a:lnTo>
                          <a:pt x="0" y="0"/>
                        </a:lnTo>
                        <a:close/>
                        <a:moveTo>
                          <a:pt x="20908" y="19001"/>
                        </a:moveTo>
                        <a:lnTo>
                          <a:pt x="20908" y="114000"/>
                        </a:lnTo>
                        <a:lnTo>
                          <a:pt x="32693" y="114000"/>
                        </a:lnTo>
                        <a:cubicBezTo>
                          <a:pt x="39345" y="114000"/>
                          <a:pt x="43338" y="110580"/>
                          <a:pt x="43338" y="101079"/>
                        </a:cubicBezTo>
                        <a:lnTo>
                          <a:pt x="43338" y="31919"/>
                        </a:lnTo>
                        <a:cubicBezTo>
                          <a:pt x="43338" y="22418"/>
                          <a:pt x="39345" y="18998"/>
                          <a:pt x="32693" y="18998"/>
                        </a:cubicBezTo>
                        <a:lnTo>
                          <a:pt x="20908" y="18998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" name="Figura a mano libera 52">
                    <a:extLst>
                      <a:ext uri="{FF2B5EF4-FFF2-40B4-BE49-F238E27FC236}">
                        <a16:creationId xmlns:a16="http://schemas.microsoft.com/office/drawing/2014/main" id="{5F005EF1-5837-87C3-D80D-B695EAC04AFA}"/>
                      </a:ext>
                    </a:extLst>
                  </p:cNvPr>
                  <p:cNvSpPr/>
                  <p:nvPr/>
                </p:nvSpPr>
                <p:spPr>
                  <a:xfrm>
                    <a:off x="8815366" y="4278427"/>
                    <a:ext cx="66343" cy="133001"/>
                  </a:xfrm>
                  <a:custGeom>
                    <a:avLst/>
                    <a:gdLst>
                      <a:gd name="connsiteX0" fmla="*/ 18818 w 66343"/>
                      <a:gd name="connsiteY0" fmla="*/ 36671 h 133001"/>
                      <a:gd name="connsiteX1" fmla="*/ 18818 w 66343"/>
                      <a:gd name="connsiteY1" fmla="*/ 133002 h 133001"/>
                      <a:gd name="connsiteX2" fmla="*/ 0 w 66343"/>
                      <a:gd name="connsiteY2" fmla="*/ 133002 h 133001"/>
                      <a:gd name="connsiteX3" fmla="*/ 0 w 66343"/>
                      <a:gd name="connsiteY3" fmla="*/ 0 h 133001"/>
                      <a:gd name="connsiteX4" fmla="*/ 26233 w 66343"/>
                      <a:gd name="connsiteY4" fmla="*/ 0 h 133001"/>
                      <a:gd name="connsiteX5" fmla="*/ 47715 w 66343"/>
                      <a:gd name="connsiteY5" fmla="*/ 79611 h 133001"/>
                      <a:gd name="connsiteX6" fmla="*/ 47715 w 66343"/>
                      <a:gd name="connsiteY6" fmla="*/ 0 h 133001"/>
                      <a:gd name="connsiteX7" fmla="*/ 66344 w 66343"/>
                      <a:gd name="connsiteY7" fmla="*/ 0 h 133001"/>
                      <a:gd name="connsiteX8" fmla="*/ 66344 w 66343"/>
                      <a:gd name="connsiteY8" fmla="*/ 132998 h 133001"/>
                      <a:gd name="connsiteX9" fmla="*/ 44862 w 66343"/>
                      <a:gd name="connsiteY9" fmla="*/ 132998 h 133001"/>
                      <a:gd name="connsiteX10" fmla="*/ 18818 w 66343"/>
                      <a:gd name="connsiteY10" fmla="*/ 36671 h 13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6343" h="133001">
                        <a:moveTo>
                          <a:pt x="18818" y="36671"/>
                        </a:moveTo>
                        <a:lnTo>
                          <a:pt x="18818" y="133002"/>
                        </a:lnTo>
                        <a:lnTo>
                          <a:pt x="0" y="133002"/>
                        </a:lnTo>
                        <a:lnTo>
                          <a:pt x="0" y="0"/>
                        </a:lnTo>
                        <a:lnTo>
                          <a:pt x="26233" y="0"/>
                        </a:lnTo>
                        <a:lnTo>
                          <a:pt x="47715" y="79611"/>
                        </a:lnTo>
                        <a:lnTo>
                          <a:pt x="47715" y="0"/>
                        </a:lnTo>
                        <a:lnTo>
                          <a:pt x="66344" y="0"/>
                        </a:lnTo>
                        <a:lnTo>
                          <a:pt x="66344" y="132998"/>
                        </a:lnTo>
                        <a:lnTo>
                          <a:pt x="44862" y="132998"/>
                        </a:lnTo>
                        <a:lnTo>
                          <a:pt x="18818" y="36671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" name="Figura a mano libera 53">
                    <a:extLst>
                      <a:ext uri="{FF2B5EF4-FFF2-40B4-BE49-F238E27FC236}">
                        <a16:creationId xmlns:a16="http://schemas.microsoft.com/office/drawing/2014/main" id="{290CC216-28D0-172E-039A-1A81CA5D1BD7}"/>
                      </a:ext>
                    </a:extLst>
                  </p:cNvPr>
                  <p:cNvSpPr/>
                  <p:nvPr/>
                </p:nvSpPr>
                <p:spPr>
                  <a:xfrm>
                    <a:off x="8890450" y="4278430"/>
                    <a:ext cx="73185" cy="132998"/>
                  </a:xfrm>
                  <a:custGeom>
                    <a:avLst/>
                    <a:gdLst>
                      <a:gd name="connsiteX0" fmla="*/ 73185 w 73185"/>
                      <a:gd name="connsiteY0" fmla="*/ 132998 h 132998"/>
                      <a:gd name="connsiteX1" fmla="*/ 52084 w 73185"/>
                      <a:gd name="connsiteY1" fmla="*/ 132998 h 132998"/>
                      <a:gd name="connsiteX2" fmla="*/ 48473 w 73185"/>
                      <a:gd name="connsiteY2" fmla="*/ 108867 h 132998"/>
                      <a:gd name="connsiteX3" fmla="*/ 22810 w 73185"/>
                      <a:gd name="connsiteY3" fmla="*/ 108867 h 132998"/>
                      <a:gd name="connsiteX4" fmla="*/ 19199 w 73185"/>
                      <a:gd name="connsiteY4" fmla="*/ 132998 h 132998"/>
                      <a:gd name="connsiteX5" fmla="*/ 0 w 73185"/>
                      <a:gd name="connsiteY5" fmla="*/ 132998 h 132998"/>
                      <a:gd name="connsiteX6" fmla="*/ 21290 w 73185"/>
                      <a:gd name="connsiteY6" fmla="*/ 0 h 132998"/>
                      <a:gd name="connsiteX7" fmla="*/ 51896 w 73185"/>
                      <a:gd name="connsiteY7" fmla="*/ 0 h 132998"/>
                      <a:gd name="connsiteX8" fmla="*/ 73185 w 73185"/>
                      <a:gd name="connsiteY8" fmla="*/ 132998 h 132998"/>
                      <a:gd name="connsiteX9" fmla="*/ 25470 w 73185"/>
                      <a:gd name="connsiteY9" fmla="*/ 90816 h 132998"/>
                      <a:gd name="connsiteX10" fmla="*/ 45621 w 73185"/>
                      <a:gd name="connsiteY10" fmla="*/ 90816 h 132998"/>
                      <a:gd name="connsiteX11" fmla="*/ 35546 w 73185"/>
                      <a:gd name="connsiteY11" fmla="*/ 23557 h 132998"/>
                      <a:gd name="connsiteX12" fmla="*/ 25470 w 73185"/>
                      <a:gd name="connsiteY12" fmla="*/ 90816 h 132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3185" h="132998">
                        <a:moveTo>
                          <a:pt x="73185" y="132998"/>
                        </a:moveTo>
                        <a:lnTo>
                          <a:pt x="52084" y="132998"/>
                        </a:lnTo>
                        <a:lnTo>
                          <a:pt x="48473" y="108867"/>
                        </a:lnTo>
                        <a:lnTo>
                          <a:pt x="22810" y="108867"/>
                        </a:lnTo>
                        <a:lnTo>
                          <a:pt x="19199" y="132998"/>
                        </a:lnTo>
                        <a:lnTo>
                          <a:pt x="0" y="132998"/>
                        </a:lnTo>
                        <a:lnTo>
                          <a:pt x="21290" y="0"/>
                        </a:lnTo>
                        <a:lnTo>
                          <a:pt x="51896" y="0"/>
                        </a:lnTo>
                        <a:lnTo>
                          <a:pt x="73185" y="132998"/>
                        </a:lnTo>
                        <a:close/>
                        <a:moveTo>
                          <a:pt x="25470" y="90816"/>
                        </a:moveTo>
                        <a:lnTo>
                          <a:pt x="45621" y="90816"/>
                        </a:lnTo>
                        <a:lnTo>
                          <a:pt x="35546" y="23557"/>
                        </a:lnTo>
                        <a:lnTo>
                          <a:pt x="25470" y="90816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" name="Figura a mano libera 54">
                    <a:extLst>
                      <a:ext uri="{FF2B5EF4-FFF2-40B4-BE49-F238E27FC236}">
                        <a16:creationId xmlns:a16="http://schemas.microsoft.com/office/drawing/2014/main" id="{6D45DC70-1565-1C25-08BC-E975C359173C}"/>
                      </a:ext>
                    </a:extLst>
                  </p:cNvPr>
                  <p:cNvSpPr/>
                  <p:nvPr/>
                </p:nvSpPr>
                <p:spPr>
                  <a:xfrm>
                    <a:off x="8966487" y="4278427"/>
                    <a:ext cx="64630" cy="133001"/>
                  </a:xfrm>
                  <a:custGeom>
                    <a:avLst/>
                    <a:gdLst>
                      <a:gd name="connsiteX0" fmla="*/ 0 w 64630"/>
                      <a:gd name="connsiteY0" fmla="*/ 0 h 133001"/>
                      <a:gd name="connsiteX1" fmla="*/ 64631 w 64630"/>
                      <a:gd name="connsiteY1" fmla="*/ 0 h 133001"/>
                      <a:gd name="connsiteX2" fmla="*/ 64631 w 64630"/>
                      <a:gd name="connsiteY2" fmla="*/ 19001 h 133001"/>
                      <a:gd name="connsiteX3" fmla="*/ 42772 w 64630"/>
                      <a:gd name="connsiteY3" fmla="*/ 19001 h 133001"/>
                      <a:gd name="connsiteX4" fmla="*/ 42772 w 64630"/>
                      <a:gd name="connsiteY4" fmla="*/ 133002 h 133001"/>
                      <a:gd name="connsiteX5" fmla="*/ 21863 w 64630"/>
                      <a:gd name="connsiteY5" fmla="*/ 133002 h 133001"/>
                      <a:gd name="connsiteX6" fmla="*/ 21863 w 64630"/>
                      <a:gd name="connsiteY6" fmla="*/ 19001 h 133001"/>
                      <a:gd name="connsiteX7" fmla="*/ 4 w 64630"/>
                      <a:gd name="connsiteY7" fmla="*/ 19001 h 133001"/>
                      <a:gd name="connsiteX8" fmla="*/ 4 w 64630"/>
                      <a:gd name="connsiteY8" fmla="*/ 0 h 13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4630" h="133001">
                        <a:moveTo>
                          <a:pt x="0" y="0"/>
                        </a:moveTo>
                        <a:lnTo>
                          <a:pt x="64631" y="0"/>
                        </a:lnTo>
                        <a:lnTo>
                          <a:pt x="64631" y="19001"/>
                        </a:lnTo>
                        <a:lnTo>
                          <a:pt x="42772" y="19001"/>
                        </a:lnTo>
                        <a:lnTo>
                          <a:pt x="42772" y="133002"/>
                        </a:lnTo>
                        <a:lnTo>
                          <a:pt x="21863" y="133002"/>
                        </a:lnTo>
                        <a:lnTo>
                          <a:pt x="21863" y="19001"/>
                        </a:lnTo>
                        <a:lnTo>
                          <a:pt x="4" y="19001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" name="Figura a mano libera 55">
                    <a:extLst>
                      <a:ext uri="{FF2B5EF4-FFF2-40B4-BE49-F238E27FC236}">
                        <a16:creationId xmlns:a16="http://schemas.microsoft.com/office/drawing/2014/main" id="{962E600A-D5C4-13A1-8526-6EC9F6E11B18}"/>
                      </a:ext>
                    </a:extLst>
                  </p:cNvPr>
                  <p:cNvSpPr/>
                  <p:nvPr/>
                </p:nvSpPr>
                <p:spPr>
                  <a:xfrm>
                    <a:off x="9039480" y="4278427"/>
                    <a:ext cx="20908" cy="132998"/>
                  </a:xfrm>
                  <a:custGeom>
                    <a:avLst/>
                    <a:gdLst>
                      <a:gd name="connsiteX0" fmla="*/ 0 w 20908"/>
                      <a:gd name="connsiteY0" fmla="*/ 0 h 132998"/>
                      <a:gd name="connsiteX1" fmla="*/ 20908 w 20908"/>
                      <a:gd name="connsiteY1" fmla="*/ 0 h 132998"/>
                      <a:gd name="connsiteX2" fmla="*/ 20908 w 20908"/>
                      <a:gd name="connsiteY2" fmla="*/ 132998 h 132998"/>
                      <a:gd name="connsiteX3" fmla="*/ 0 w 20908"/>
                      <a:gd name="connsiteY3" fmla="*/ 132998 h 132998"/>
                      <a:gd name="connsiteX4" fmla="*/ 0 w 20908"/>
                      <a:gd name="connsiteY4" fmla="*/ 0 h 132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08" h="132998">
                        <a:moveTo>
                          <a:pt x="0" y="0"/>
                        </a:moveTo>
                        <a:lnTo>
                          <a:pt x="20908" y="0"/>
                        </a:lnTo>
                        <a:lnTo>
                          <a:pt x="20908" y="132998"/>
                        </a:lnTo>
                        <a:lnTo>
                          <a:pt x="0" y="13299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Figura a mano libera 56">
                    <a:extLst>
                      <a:ext uri="{FF2B5EF4-FFF2-40B4-BE49-F238E27FC236}">
                        <a16:creationId xmlns:a16="http://schemas.microsoft.com/office/drawing/2014/main" id="{73DC5374-D15F-A700-F78B-3357127594B5}"/>
                      </a:ext>
                    </a:extLst>
                  </p:cNvPr>
                  <p:cNvSpPr/>
                  <p:nvPr/>
                </p:nvSpPr>
                <p:spPr>
                  <a:xfrm>
                    <a:off x="9073128" y="4276907"/>
                    <a:ext cx="63491" cy="136037"/>
                  </a:xfrm>
                  <a:custGeom>
                    <a:avLst/>
                    <a:gdLst>
                      <a:gd name="connsiteX0" fmla="*/ 0 w 63491"/>
                      <a:gd name="connsiteY0" fmla="*/ 33439 h 136037"/>
                      <a:gd name="connsiteX1" fmla="*/ 31746 w 63491"/>
                      <a:gd name="connsiteY1" fmla="*/ 0 h 136037"/>
                      <a:gd name="connsiteX2" fmla="*/ 63491 w 63491"/>
                      <a:gd name="connsiteY2" fmla="*/ 33439 h 136037"/>
                      <a:gd name="connsiteX3" fmla="*/ 63491 w 63491"/>
                      <a:gd name="connsiteY3" fmla="*/ 102599 h 136037"/>
                      <a:gd name="connsiteX4" fmla="*/ 31746 w 63491"/>
                      <a:gd name="connsiteY4" fmla="*/ 136038 h 136037"/>
                      <a:gd name="connsiteX5" fmla="*/ 0 w 63491"/>
                      <a:gd name="connsiteY5" fmla="*/ 102599 h 136037"/>
                      <a:gd name="connsiteX6" fmla="*/ 0 w 63491"/>
                      <a:gd name="connsiteY6" fmla="*/ 33439 h 136037"/>
                      <a:gd name="connsiteX7" fmla="*/ 20908 w 63491"/>
                      <a:gd name="connsiteY7" fmla="*/ 103930 h 136037"/>
                      <a:gd name="connsiteX8" fmla="*/ 31742 w 63491"/>
                      <a:gd name="connsiteY8" fmla="*/ 117040 h 136037"/>
                      <a:gd name="connsiteX9" fmla="*/ 42575 w 63491"/>
                      <a:gd name="connsiteY9" fmla="*/ 103930 h 136037"/>
                      <a:gd name="connsiteX10" fmla="*/ 42575 w 63491"/>
                      <a:gd name="connsiteY10" fmla="*/ 32111 h 136037"/>
                      <a:gd name="connsiteX11" fmla="*/ 31742 w 63491"/>
                      <a:gd name="connsiteY11" fmla="*/ 19001 h 136037"/>
                      <a:gd name="connsiteX12" fmla="*/ 20908 w 63491"/>
                      <a:gd name="connsiteY12" fmla="*/ 32111 h 136037"/>
                      <a:gd name="connsiteX13" fmla="*/ 20908 w 63491"/>
                      <a:gd name="connsiteY13" fmla="*/ 103930 h 136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3491" h="136037">
                        <a:moveTo>
                          <a:pt x="0" y="33439"/>
                        </a:moveTo>
                        <a:cubicBezTo>
                          <a:pt x="0" y="12160"/>
                          <a:pt x="11215" y="0"/>
                          <a:pt x="31746" y="0"/>
                        </a:cubicBezTo>
                        <a:cubicBezTo>
                          <a:pt x="52277" y="0"/>
                          <a:pt x="63491" y="12160"/>
                          <a:pt x="63491" y="33439"/>
                        </a:cubicBezTo>
                        <a:lnTo>
                          <a:pt x="63491" y="102599"/>
                        </a:lnTo>
                        <a:cubicBezTo>
                          <a:pt x="63491" y="123878"/>
                          <a:pt x="52277" y="136038"/>
                          <a:pt x="31746" y="136038"/>
                        </a:cubicBezTo>
                        <a:cubicBezTo>
                          <a:pt x="11215" y="136038"/>
                          <a:pt x="0" y="123878"/>
                          <a:pt x="0" y="102599"/>
                        </a:cubicBezTo>
                        <a:lnTo>
                          <a:pt x="0" y="33439"/>
                        </a:lnTo>
                        <a:close/>
                        <a:moveTo>
                          <a:pt x="20908" y="103930"/>
                        </a:moveTo>
                        <a:cubicBezTo>
                          <a:pt x="20908" y="113431"/>
                          <a:pt x="25089" y="117040"/>
                          <a:pt x="31742" y="117040"/>
                        </a:cubicBezTo>
                        <a:cubicBezTo>
                          <a:pt x="38395" y="117040"/>
                          <a:pt x="42575" y="113431"/>
                          <a:pt x="42575" y="103930"/>
                        </a:cubicBezTo>
                        <a:lnTo>
                          <a:pt x="42575" y="32111"/>
                        </a:lnTo>
                        <a:cubicBezTo>
                          <a:pt x="42575" y="22611"/>
                          <a:pt x="38395" y="19001"/>
                          <a:pt x="31742" y="19001"/>
                        </a:cubicBezTo>
                        <a:cubicBezTo>
                          <a:pt x="25089" y="19001"/>
                          <a:pt x="20908" y="22611"/>
                          <a:pt x="20908" y="32111"/>
                        </a:cubicBezTo>
                        <a:lnTo>
                          <a:pt x="20908" y="103930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" name="Figura a mano libera 57">
                    <a:extLst>
                      <a:ext uri="{FF2B5EF4-FFF2-40B4-BE49-F238E27FC236}">
                        <a16:creationId xmlns:a16="http://schemas.microsoft.com/office/drawing/2014/main" id="{7AB187B2-CC9D-AA30-DFB1-1AB32EEB7023}"/>
                      </a:ext>
                    </a:extLst>
                  </p:cNvPr>
                  <p:cNvSpPr/>
                  <p:nvPr/>
                </p:nvSpPr>
                <p:spPr>
                  <a:xfrm>
                    <a:off x="9149166" y="4278427"/>
                    <a:ext cx="66344" cy="133001"/>
                  </a:xfrm>
                  <a:custGeom>
                    <a:avLst/>
                    <a:gdLst>
                      <a:gd name="connsiteX0" fmla="*/ 18818 w 66344"/>
                      <a:gd name="connsiteY0" fmla="*/ 36671 h 133001"/>
                      <a:gd name="connsiteX1" fmla="*/ 18818 w 66344"/>
                      <a:gd name="connsiteY1" fmla="*/ 133002 h 133001"/>
                      <a:gd name="connsiteX2" fmla="*/ 0 w 66344"/>
                      <a:gd name="connsiteY2" fmla="*/ 133002 h 133001"/>
                      <a:gd name="connsiteX3" fmla="*/ 0 w 66344"/>
                      <a:gd name="connsiteY3" fmla="*/ 0 h 133001"/>
                      <a:gd name="connsiteX4" fmla="*/ 26233 w 66344"/>
                      <a:gd name="connsiteY4" fmla="*/ 0 h 133001"/>
                      <a:gd name="connsiteX5" fmla="*/ 47715 w 66344"/>
                      <a:gd name="connsiteY5" fmla="*/ 79611 h 133001"/>
                      <a:gd name="connsiteX6" fmla="*/ 47715 w 66344"/>
                      <a:gd name="connsiteY6" fmla="*/ 0 h 133001"/>
                      <a:gd name="connsiteX7" fmla="*/ 66344 w 66344"/>
                      <a:gd name="connsiteY7" fmla="*/ 0 h 133001"/>
                      <a:gd name="connsiteX8" fmla="*/ 66344 w 66344"/>
                      <a:gd name="connsiteY8" fmla="*/ 132998 h 133001"/>
                      <a:gd name="connsiteX9" fmla="*/ 44862 w 66344"/>
                      <a:gd name="connsiteY9" fmla="*/ 132998 h 133001"/>
                      <a:gd name="connsiteX10" fmla="*/ 18818 w 66344"/>
                      <a:gd name="connsiteY10" fmla="*/ 36671 h 1330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6344" h="133001">
                        <a:moveTo>
                          <a:pt x="18818" y="36671"/>
                        </a:moveTo>
                        <a:lnTo>
                          <a:pt x="18818" y="133002"/>
                        </a:lnTo>
                        <a:lnTo>
                          <a:pt x="0" y="133002"/>
                        </a:lnTo>
                        <a:lnTo>
                          <a:pt x="0" y="0"/>
                        </a:lnTo>
                        <a:lnTo>
                          <a:pt x="26233" y="0"/>
                        </a:lnTo>
                        <a:lnTo>
                          <a:pt x="47715" y="79611"/>
                        </a:lnTo>
                        <a:lnTo>
                          <a:pt x="47715" y="0"/>
                        </a:lnTo>
                        <a:lnTo>
                          <a:pt x="66344" y="0"/>
                        </a:lnTo>
                        <a:lnTo>
                          <a:pt x="66344" y="132998"/>
                        </a:lnTo>
                        <a:lnTo>
                          <a:pt x="44862" y="132998"/>
                        </a:lnTo>
                        <a:lnTo>
                          <a:pt x="18818" y="36671"/>
                        </a:ln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9" name="Figura a mano libera 58">
                    <a:extLst>
                      <a:ext uri="{FF2B5EF4-FFF2-40B4-BE49-F238E27FC236}">
                        <a16:creationId xmlns:a16="http://schemas.microsoft.com/office/drawing/2014/main" id="{3F101AC8-1EB9-81D1-9FF4-3695E25FBAC3}"/>
                      </a:ext>
                    </a:extLst>
                  </p:cNvPr>
                  <p:cNvSpPr/>
                  <p:nvPr/>
                </p:nvSpPr>
                <p:spPr>
                  <a:xfrm>
                    <a:off x="9226528" y="4276907"/>
                    <a:ext cx="62351" cy="136037"/>
                  </a:xfrm>
                  <a:custGeom>
                    <a:avLst/>
                    <a:gdLst>
                      <a:gd name="connsiteX0" fmla="*/ 31368 w 62351"/>
                      <a:gd name="connsiteY0" fmla="*/ 0 h 136037"/>
                      <a:gd name="connsiteX1" fmla="*/ 62163 w 62351"/>
                      <a:gd name="connsiteY1" fmla="*/ 33439 h 136037"/>
                      <a:gd name="connsiteX2" fmla="*/ 62163 w 62351"/>
                      <a:gd name="connsiteY2" fmla="*/ 37618 h 136037"/>
                      <a:gd name="connsiteX3" fmla="*/ 42394 w 62351"/>
                      <a:gd name="connsiteY3" fmla="*/ 37618 h 136037"/>
                      <a:gd name="connsiteX4" fmla="*/ 42394 w 62351"/>
                      <a:gd name="connsiteY4" fmla="*/ 32108 h 136037"/>
                      <a:gd name="connsiteX5" fmla="*/ 31938 w 62351"/>
                      <a:gd name="connsiteY5" fmla="*/ 18998 h 136037"/>
                      <a:gd name="connsiteX6" fmla="*/ 21482 w 62351"/>
                      <a:gd name="connsiteY6" fmla="*/ 32108 h 136037"/>
                      <a:gd name="connsiteX7" fmla="*/ 62352 w 62351"/>
                      <a:gd name="connsiteY7" fmla="*/ 102599 h 136037"/>
                      <a:gd name="connsiteX8" fmla="*/ 31176 w 62351"/>
                      <a:gd name="connsiteY8" fmla="*/ 136038 h 136037"/>
                      <a:gd name="connsiteX9" fmla="*/ 0 w 62351"/>
                      <a:gd name="connsiteY9" fmla="*/ 102599 h 136037"/>
                      <a:gd name="connsiteX10" fmla="*/ 0 w 62351"/>
                      <a:gd name="connsiteY10" fmla="*/ 94430 h 136037"/>
                      <a:gd name="connsiteX11" fmla="*/ 19769 w 62351"/>
                      <a:gd name="connsiteY11" fmla="*/ 94430 h 136037"/>
                      <a:gd name="connsiteX12" fmla="*/ 19769 w 62351"/>
                      <a:gd name="connsiteY12" fmla="*/ 103930 h 136037"/>
                      <a:gd name="connsiteX13" fmla="*/ 30602 w 62351"/>
                      <a:gd name="connsiteY13" fmla="*/ 116852 h 136037"/>
                      <a:gd name="connsiteX14" fmla="*/ 41436 w 62351"/>
                      <a:gd name="connsiteY14" fmla="*/ 103930 h 136037"/>
                      <a:gd name="connsiteX15" fmla="*/ 566 w 62351"/>
                      <a:gd name="connsiteY15" fmla="*/ 33439 h 136037"/>
                      <a:gd name="connsiteX16" fmla="*/ 31368 w 62351"/>
                      <a:gd name="connsiteY16" fmla="*/ 0 h 136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2351" h="136037">
                        <a:moveTo>
                          <a:pt x="31368" y="0"/>
                        </a:moveTo>
                        <a:cubicBezTo>
                          <a:pt x="51707" y="0"/>
                          <a:pt x="62163" y="12160"/>
                          <a:pt x="62163" y="33439"/>
                        </a:cubicBezTo>
                        <a:lnTo>
                          <a:pt x="62163" y="37618"/>
                        </a:lnTo>
                        <a:lnTo>
                          <a:pt x="42394" y="37618"/>
                        </a:lnTo>
                        <a:lnTo>
                          <a:pt x="42394" y="32108"/>
                        </a:lnTo>
                        <a:cubicBezTo>
                          <a:pt x="42394" y="22607"/>
                          <a:pt x="38591" y="18998"/>
                          <a:pt x="31938" y="18998"/>
                        </a:cubicBezTo>
                        <a:cubicBezTo>
                          <a:pt x="25286" y="18998"/>
                          <a:pt x="21482" y="22607"/>
                          <a:pt x="21482" y="32108"/>
                        </a:cubicBezTo>
                        <a:cubicBezTo>
                          <a:pt x="21482" y="59467"/>
                          <a:pt x="62352" y="64596"/>
                          <a:pt x="62352" y="102599"/>
                        </a:cubicBezTo>
                        <a:cubicBezTo>
                          <a:pt x="62352" y="123878"/>
                          <a:pt x="51707" y="136038"/>
                          <a:pt x="31176" y="136038"/>
                        </a:cubicBezTo>
                        <a:cubicBezTo>
                          <a:pt x="10645" y="136038"/>
                          <a:pt x="0" y="123878"/>
                          <a:pt x="0" y="102599"/>
                        </a:cubicBezTo>
                        <a:lnTo>
                          <a:pt x="0" y="94430"/>
                        </a:lnTo>
                        <a:lnTo>
                          <a:pt x="19769" y="94430"/>
                        </a:lnTo>
                        <a:lnTo>
                          <a:pt x="19769" y="103930"/>
                        </a:lnTo>
                        <a:cubicBezTo>
                          <a:pt x="19769" y="113431"/>
                          <a:pt x="23950" y="116852"/>
                          <a:pt x="30602" y="116852"/>
                        </a:cubicBezTo>
                        <a:cubicBezTo>
                          <a:pt x="37255" y="116852"/>
                          <a:pt x="41436" y="113431"/>
                          <a:pt x="41436" y="103930"/>
                        </a:cubicBezTo>
                        <a:cubicBezTo>
                          <a:pt x="41436" y="76571"/>
                          <a:pt x="566" y="71442"/>
                          <a:pt x="566" y="33439"/>
                        </a:cubicBezTo>
                        <a:cubicBezTo>
                          <a:pt x="574" y="12160"/>
                          <a:pt x="11026" y="0"/>
                          <a:pt x="31368" y="0"/>
                        </a:cubicBezTo>
                        <a:close/>
                      </a:path>
                    </a:pathLst>
                  </a:custGeom>
                  <a:solidFill>
                    <a:srgbClr val="009EDB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60" name="Elemento grafico 19">
                  <a:extLst>
                    <a:ext uri="{FF2B5EF4-FFF2-40B4-BE49-F238E27FC236}">
                      <a16:creationId xmlns:a16="http://schemas.microsoft.com/office/drawing/2014/main" id="{307C5D70-B728-1745-978D-152146950E3B}"/>
                    </a:ext>
                  </a:extLst>
                </p:cNvPr>
                <p:cNvGrpSpPr/>
                <p:nvPr/>
              </p:nvGrpSpPr>
              <p:grpSpPr>
                <a:xfrm>
                  <a:off x="8408826" y="4624252"/>
                  <a:ext cx="852696" cy="108160"/>
                  <a:chOff x="8408826" y="4624252"/>
                  <a:chExt cx="852696" cy="108160"/>
                </a:xfrm>
                <a:solidFill>
                  <a:srgbClr val="FFFFFF"/>
                </a:solidFill>
              </p:grpSpPr>
              <p:sp>
                <p:nvSpPr>
                  <p:cNvPr id="61" name="Figura a mano libera 60">
                    <a:extLst>
                      <a:ext uri="{FF2B5EF4-FFF2-40B4-BE49-F238E27FC236}">
                        <a16:creationId xmlns:a16="http://schemas.microsoft.com/office/drawing/2014/main" id="{EF1F5A57-269D-7C38-6918-1DD58C1CDA35}"/>
                      </a:ext>
                    </a:extLst>
                  </p:cNvPr>
                  <p:cNvSpPr/>
                  <p:nvPr/>
                </p:nvSpPr>
                <p:spPr>
                  <a:xfrm>
                    <a:off x="8408826" y="4624252"/>
                    <a:ext cx="49505" cy="108005"/>
                  </a:xfrm>
                  <a:custGeom>
                    <a:avLst/>
                    <a:gdLst>
                      <a:gd name="connsiteX0" fmla="*/ 49506 w 49505"/>
                      <a:gd name="connsiteY0" fmla="*/ 67429 h 108005"/>
                      <a:gd name="connsiteX1" fmla="*/ 49506 w 49505"/>
                      <a:gd name="connsiteY1" fmla="*/ 81456 h 108005"/>
                      <a:gd name="connsiteX2" fmla="*/ 24753 w 49505"/>
                      <a:gd name="connsiteY2" fmla="*/ 108006 h 108005"/>
                      <a:gd name="connsiteX3" fmla="*/ 0 w 49505"/>
                      <a:gd name="connsiteY3" fmla="*/ 81456 h 108005"/>
                      <a:gd name="connsiteX4" fmla="*/ 0 w 49505"/>
                      <a:gd name="connsiteY4" fmla="*/ 26549 h 108005"/>
                      <a:gd name="connsiteX5" fmla="*/ 24753 w 49505"/>
                      <a:gd name="connsiteY5" fmla="*/ 0 h 108005"/>
                      <a:gd name="connsiteX6" fmla="*/ 49506 w 49505"/>
                      <a:gd name="connsiteY6" fmla="*/ 26549 h 108005"/>
                      <a:gd name="connsiteX7" fmla="*/ 49506 w 49505"/>
                      <a:gd name="connsiteY7" fmla="*/ 36808 h 108005"/>
                      <a:gd name="connsiteX8" fmla="*/ 33810 w 49505"/>
                      <a:gd name="connsiteY8" fmla="*/ 36808 h 108005"/>
                      <a:gd name="connsiteX9" fmla="*/ 33810 w 49505"/>
                      <a:gd name="connsiteY9" fmla="*/ 25495 h 108005"/>
                      <a:gd name="connsiteX10" fmla="*/ 25208 w 49505"/>
                      <a:gd name="connsiteY10" fmla="*/ 15089 h 108005"/>
                      <a:gd name="connsiteX11" fmla="*/ 16605 w 49505"/>
                      <a:gd name="connsiteY11" fmla="*/ 25495 h 108005"/>
                      <a:gd name="connsiteX12" fmla="*/ 16605 w 49505"/>
                      <a:gd name="connsiteY12" fmla="*/ 82518 h 108005"/>
                      <a:gd name="connsiteX13" fmla="*/ 25208 w 49505"/>
                      <a:gd name="connsiteY13" fmla="*/ 92777 h 108005"/>
                      <a:gd name="connsiteX14" fmla="*/ 33810 w 49505"/>
                      <a:gd name="connsiteY14" fmla="*/ 82518 h 108005"/>
                      <a:gd name="connsiteX15" fmla="*/ 33810 w 49505"/>
                      <a:gd name="connsiteY15" fmla="*/ 67433 h 108005"/>
                      <a:gd name="connsiteX16" fmla="*/ 49506 w 49505"/>
                      <a:gd name="connsiteY16" fmla="*/ 67433 h 1080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9505" h="108005">
                        <a:moveTo>
                          <a:pt x="49506" y="67429"/>
                        </a:moveTo>
                        <a:lnTo>
                          <a:pt x="49506" y="81456"/>
                        </a:lnTo>
                        <a:cubicBezTo>
                          <a:pt x="49506" y="98353"/>
                          <a:pt x="41055" y="108006"/>
                          <a:pt x="24753" y="108006"/>
                        </a:cubicBezTo>
                        <a:cubicBezTo>
                          <a:pt x="8454" y="108006"/>
                          <a:pt x="0" y="98350"/>
                          <a:pt x="0" y="81456"/>
                        </a:cubicBezTo>
                        <a:lnTo>
                          <a:pt x="0" y="26549"/>
                        </a:lnTo>
                        <a:cubicBezTo>
                          <a:pt x="0" y="9656"/>
                          <a:pt x="8451" y="0"/>
                          <a:pt x="24753" y="0"/>
                        </a:cubicBezTo>
                        <a:cubicBezTo>
                          <a:pt x="41051" y="0"/>
                          <a:pt x="49506" y="9656"/>
                          <a:pt x="49506" y="26549"/>
                        </a:cubicBezTo>
                        <a:lnTo>
                          <a:pt x="49506" y="36808"/>
                        </a:lnTo>
                        <a:lnTo>
                          <a:pt x="33810" y="36808"/>
                        </a:lnTo>
                        <a:lnTo>
                          <a:pt x="33810" y="25495"/>
                        </a:lnTo>
                        <a:cubicBezTo>
                          <a:pt x="33810" y="17955"/>
                          <a:pt x="30491" y="15089"/>
                          <a:pt x="25208" y="15089"/>
                        </a:cubicBezTo>
                        <a:cubicBezTo>
                          <a:pt x="19924" y="15089"/>
                          <a:pt x="16605" y="17955"/>
                          <a:pt x="16605" y="25495"/>
                        </a:cubicBezTo>
                        <a:lnTo>
                          <a:pt x="16605" y="82518"/>
                        </a:lnTo>
                        <a:cubicBezTo>
                          <a:pt x="16605" y="90062"/>
                          <a:pt x="19924" y="92777"/>
                          <a:pt x="25208" y="92777"/>
                        </a:cubicBezTo>
                        <a:cubicBezTo>
                          <a:pt x="30491" y="92777"/>
                          <a:pt x="33810" y="90062"/>
                          <a:pt x="33810" y="82518"/>
                        </a:cubicBezTo>
                        <a:lnTo>
                          <a:pt x="33810" y="67433"/>
                        </a:lnTo>
                        <a:lnTo>
                          <a:pt x="49506" y="6743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2" name="Figura a mano libera 61">
                    <a:extLst>
                      <a:ext uri="{FF2B5EF4-FFF2-40B4-BE49-F238E27FC236}">
                        <a16:creationId xmlns:a16="http://schemas.microsoft.com/office/drawing/2014/main" id="{D1756AEC-7901-F9E2-5C67-63768017F55B}"/>
                      </a:ext>
                    </a:extLst>
                  </p:cNvPr>
                  <p:cNvSpPr/>
                  <p:nvPr/>
                </p:nvSpPr>
                <p:spPr>
                  <a:xfrm>
                    <a:off x="8466478" y="4624252"/>
                    <a:ext cx="50408" cy="108005"/>
                  </a:xfrm>
                  <a:custGeom>
                    <a:avLst/>
                    <a:gdLst>
                      <a:gd name="connsiteX0" fmla="*/ 0 w 50408"/>
                      <a:gd name="connsiteY0" fmla="*/ 26549 h 108005"/>
                      <a:gd name="connsiteX1" fmla="*/ 25204 w 50408"/>
                      <a:gd name="connsiteY1" fmla="*/ 0 h 108005"/>
                      <a:gd name="connsiteX2" fmla="*/ 50408 w 50408"/>
                      <a:gd name="connsiteY2" fmla="*/ 26549 h 108005"/>
                      <a:gd name="connsiteX3" fmla="*/ 50408 w 50408"/>
                      <a:gd name="connsiteY3" fmla="*/ 81456 h 108005"/>
                      <a:gd name="connsiteX4" fmla="*/ 25204 w 50408"/>
                      <a:gd name="connsiteY4" fmla="*/ 108006 h 108005"/>
                      <a:gd name="connsiteX5" fmla="*/ 0 w 50408"/>
                      <a:gd name="connsiteY5" fmla="*/ 81456 h 108005"/>
                      <a:gd name="connsiteX6" fmla="*/ 0 w 50408"/>
                      <a:gd name="connsiteY6" fmla="*/ 26549 h 108005"/>
                      <a:gd name="connsiteX7" fmla="*/ 16602 w 50408"/>
                      <a:gd name="connsiteY7" fmla="*/ 82514 h 108005"/>
                      <a:gd name="connsiteX8" fmla="*/ 25204 w 50408"/>
                      <a:gd name="connsiteY8" fmla="*/ 92924 h 108005"/>
                      <a:gd name="connsiteX9" fmla="*/ 33807 w 50408"/>
                      <a:gd name="connsiteY9" fmla="*/ 82514 h 108005"/>
                      <a:gd name="connsiteX10" fmla="*/ 33807 w 50408"/>
                      <a:gd name="connsiteY10" fmla="*/ 25492 h 108005"/>
                      <a:gd name="connsiteX11" fmla="*/ 25204 w 50408"/>
                      <a:gd name="connsiteY11" fmla="*/ 15085 h 108005"/>
                      <a:gd name="connsiteX12" fmla="*/ 16602 w 50408"/>
                      <a:gd name="connsiteY12" fmla="*/ 25492 h 108005"/>
                      <a:gd name="connsiteX13" fmla="*/ 16602 w 50408"/>
                      <a:gd name="connsiteY13" fmla="*/ 82514 h 1080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408" h="108005">
                        <a:moveTo>
                          <a:pt x="0" y="26549"/>
                        </a:moveTo>
                        <a:cubicBezTo>
                          <a:pt x="0" y="9656"/>
                          <a:pt x="8906" y="0"/>
                          <a:pt x="25204" y="0"/>
                        </a:cubicBezTo>
                        <a:cubicBezTo>
                          <a:pt x="41502" y="0"/>
                          <a:pt x="50408" y="9656"/>
                          <a:pt x="50408" y="26549"/>
                        </a:cubicBezTo>
                        <a:lnTo>
                          <a:pt x="50408" y="81456"/>
                        </a:lnTo>
                        <a:cubicBezTo>
                          <a:pt x="50408" y="98353"/>
                          <a:pt x="41502" y="108006"/>
                          <a:pt x="25204" y="108006"/>
                        </a:cubicBezTo>
                        <a:cubicBezTo>
                          <a:pt x="8906" y="108006"/>
                          <a:pt x="0" y="98350"/>
                          <a:pt x="0" y="81456"/>
                        </a:cubicBezTo>
                        <a:lnTo>
                          <a:pt x="0" y="26549"/>
                        </a:lnTo>
                        <a:close/>
                        <a:moveTo>
                          <a:pt x="16602" y="82514"/>
                        </a:moveTo>
                        <a:cubicBezTo>
                          <a:pt x="16602" y="90058"/>
                          <a:pt x="19921" y="92924"/>
                          <a:pt x="25204" y="92924"/>
                        </a:cubicBezTo>
                        <a:cubicBezTo>
                          <a:pt x="30488" y="92924"/>
                          <a:pt x="33807" y="90058"/>
                          <a:pt x="33807" y="82514"/>
                        </a:cubicBezTo>
                        <a:lnTo>
                          <a:pt x="33807" y="25492"/>
                        </a:lnTo>
                        <a:cubicBezTo>
                          <a:pt x="33807" y="17951"/>
                          <a:pt x="30488" y="15085"/>
                          <a:pt x="25204" y="15085"/>
                        </a:cubicBezTo>
                        <a:cubicBezTo>
                          <a:pt x="19921" y="15085"/>
                          <a:pt x="16602" y="17951"/>
                          <a:pt x="16602" y="25492"/>
                        </a:cubicBezTo>
                        <a:lnTo>
                          <a:pt x="16602" y="825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3" name="Figura a mano libera 62">
                    <a:extLst>
                      <a:ext uri="{FF2B5EF4-FFF2-40B4-BE49-F238E27FC236}">
                        <a16:creationId xmlns:a16="http://schemas.microsoft.com/office/drawing/2014/main" id="{A509D550-2824-7621-7EAA-60BE8D3A8891}"/>
                      </a:ext>
                    </a:extLst>
                  </p:cNvPr>
                  <p:cNvSpPr/>
                  <p:nvPr/>
                </p:nvSpPr>
                <p:spPr>
                  <a:xfrm>
                    <a:off x="8525641" y="4624252"/>
                    <a:ext cx="50408" cy="108005"/>
                  </a:xfrm>
                  <a:custGeom>
                    <a:avLst/>
                    <a:gdLst>
                      <a:gd name="connsiteX0" fmla="*/ 0 w 50408"/>
                      <a:gd name="connsiteY0" fmla="*/ 26549 h 108005"/>
                      <a:gd name="connsiteX1" fmla="*/ 25204 w 50408"/>
                      <a:gd name="connsiteY1" fmla="*/ 0 h 108005"/>
                      <a:gd name="connsiteX2" fmla="*/ 50408 w 50408"/>
                      <a:gd name="connsiteY2" fmla="*/ 26549 h 108005"/>
                      <a:gd name="connsiteX3" fmla="*/ 50408 w 50408"/>
                      <a:gd name="connsiteY3" fmla="*/ 81456 h 108005"/>
                      <a:gd name="connsiteX4" fmla="*/ 25204 w 50408"/>
                      <a:gd name="connsiteY4" fmla="*/ 108006 h 108005"/>
                      <a:gd name="connsiteX5" fmla="*/ 0 w 50408"/>
                      <a:gd name="connsiteY5" fmla="*/ 81456 h 108005"/>
                      <a:gd name="connsiteX6" fmla="*/ 0 w 50408"/>
                      <a:gd name="connsiteY6" fmla="*/ 26549 h 108005"/>
                      <a:gd name="connsiteX7" fmla="*/ 16602 w 50408"/>
                      <a:gd name="connsiteY7" fmla="*/ 82514 h 108005"/>
                      <a:gd name="connsiteX8" fmla="*/ 25204 w 50408"/>
                      <a:gd name="connsiteY8" fmla="*/ 92924 h 108005"/>
                      <a:gd name="connsiteX9" fmla="*/ 33807 w 50408"/>
                      <a:gd name="connsiteY9" fmla="*/ 82514 h 108005"/>
                      <a:gd name="connsiteX10" fmla="*/ 33807 w 50408"/>
                      <a:gd name="connsiteY10" fmla="*/ 25492 h 108005"/>
                      <a:gd name="connsiteX11" fmla="*/ 25204 w 50408"/>
                      <a:gd name="connsiteY11" fmla="*/ 15085 h 108005"/>
                      <a:gd name="connsiteX12" fmla="*/ 16602 w 50408"/>
                      <a:gd name="connsiteY12" fmla="*/ 25492 h 108005"/>
                      <a:gd name="connsiteX13" fmla="*/ 16602 w 50408"/>
                      <a:gd name="connsiteY13" fmla="*/ 82514 h 1080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408" h="108005">
                        <a:moveTo>
                          <a:pt x="0" y="26549"/>
                        </a:moveTo>
                        <a:cubicBezTo>
                          <a:pt x="0" y="9656"/>
                          <a:pt x="8906" y="0"/>
                          <a:pt x="25204" y="0"/>
                        </a:cubicBezTo>
                        <a:cubicBezTo>
                          <a:pt x="41502" y="0"/>
                          <a:pt x="50408" y="9656"/>
                          <a:pt x="50408" y="26549"/>
                        </a:cubicBezTo>
                        <a:lnTo>
                          <a:pt x="50408" y="81456"/>
                        </a:lnTo>
                        <a:cubicBezTo>
                          <a:pt x="50408" y="98353"/>
                          <a:pt x="41502" y="108006"/>
                          <a:pt x="25204" y="108006"/>
                        </a:cubicBezTo>
                        <a:cubicBezTo>
                          <a:pt x="8906" y="108006"/>
                          <a:pt x="0" y="98350"/>
                          <a:pt x="0" y="81456"/>
                        </a:cubicBezTo>
                        <a:lnTo>
                          <a:pt x="0" y="26549"/>
                        </a:lnTo>
                        <a:close/>
                        <a:moveTo>
                          <a:pt x="16602" y="82514"/>
                        </a:moveTo>
                        <a:cubicBezTo>
                          <a:pt x="16602" y="90058"/>
                          <a:pt x="19921" y="92924"/>
                          <a:pt x="25204" y="92924"/>
                        </a:cubicBezTo>
                        <a:cubicBezTo>
                          <a:pt x="30488" y="92924"/>
                          <a:pt x="33807" y="90058"/>
                          <a:pt x="33807" y="82514"/>
                        </a:cubicBezTo>
                        <a:lnTo>
                          <a:pt x="33807" y="25492"/>
                        </a:lnTo>
                        <a:cubicBezTo>
                          <a:pt x="33807" y="17951"/>
                          <a:pt x="30488" y="15085"/>
                          <a:pt x="25204" y="15085"/>
                        </a:cubicBezTo>
                        <a:cubicBezTo>
                          <a:pt x="19921" y="15085"/>
                          <a:pt x="16602" y="17951"/>
                          <a:pt x="16602" y="25492"/>
                        </a:cubicBezTo>
                        <a:lnTo>
                          <a:pt x="16602" y="825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4" name="Figura a mano libera 63">
                    <a:extLst>
                      <a:ext uri="{FF2B5EF4-FFF2-40B4-BE49-F238E27FC236}">
                        <a16:creationId xmlns:a16="http://schemas.microsoft.com/office/drawing/2014/main" id="{1338863E-8F84-07B7-AE9C-2BE0B04E6120}"/>
                      </a:ext>
                    </a:extLst>
                  </p:cNvPr>
                  <p:cNvSpPr/>
                  <p:nvPr/>
                </p:nvSpPr>
                <p:spPr>
                  <a:xfrm>
                    <a:off x="8586157" y="4625457"/>
                    <a:ext cx="51614" cy="105594"/>
                  </a:xfrm>
                  <a:custGeom>
                    <a:avLst/>
                    <a:gdLst>
                      <a:gd name="connsiteX0" fmla="*/ 34713 w 51614"/>
                      <a:gd name="connsiteY0" fmla="*/ 105594 h 105594"/>
                      <a:gd name="connsiteX1" fmla="*/ 33204 w 51614"/>
                      <a:gd name="connsiteY1" fmla="*/ 92621 h 105594"/>
                      <a:gd name="connsiteX2" fmla="*/ 33204 w 51614"/>
                      <a:gd name="connsiteY2" fmla="*/ 76027 h 105594"/>
                      <a:gd name="connsiteX3" fmla="*/ 22337 w 51614"/>
                      <a:gd name="connsiteY3" fmla="*/ 62603 h 105594"/>
                      <a:gd name="connsiteX4" fmla="*/ 16602 w 51614"/>
                      <a:gd name="connsiteY4" fmla="*/ 62603 h 105594"/>
                      <a:gd name="connsiteX5" fmla="*/ 16602 w 51614"/>
                      <a:gd name="connsiteY5" fmla="*/ 105594 h 105594"/>
                      <a:gd name="connsiteX6" fmla="*/ 0 w 51614"/>
                      <a:gd name="connsiteY6" fmla="*/ 105594 h 105594"/>
                      <a:gd name="connsiteX7" fmla="*/ 0 w 51614"/>
                      <a:gd name="connsiteY7" fmla="*/ 0 h 105594"/>
                      <a:gd name="connsiteX8" fmla="*/ 25053 w 51614"/>
                      <a:gd name="connsiteY8" fmla="*/ 0 h 105594"/>
                      <a:gd name="connsiteX9" fmla="*/ 49654 w 51614"/>
                      <a:gd name="connsiteY9" fmla="*/ 24286 h 105594"/>
                      <a:gd name="connsiteX10" fmla="*/ 49654 w 51614"/>
                      <a:gd name="connsiteY10" fmla="*/ 32581 h 105594"/>
                      <a:gd name="connsiteX11" fmla="*/ 38787 w 51614"/>
                      <a:gd name="connsiteY11" fmla="*/ 54001 h 105594"/>
                      <a:gd name="connsiteX12" fmla="*/ 49805 w 51614"/>
                      <a:gd name="connsiteY12" fmla="*/ 76479 h 105594"/>
                      <a:gd name="connsiteX13" fmla="*/ 49805 w 51614"/>
                      <a:gd name="connsiteY13" fmla="*/ 92769 h 105594"/>
                      <a:gd name="connsiteX14" fmla="*/ 51614 w 51614"/>
                      <a:gd name="connsiteY14" fmla="*/ 105591 h 105594"/>
                      <a:gd name="connsiteX15" fmla="*/ 34713 w 51614"/>
                      <a:gd name="connsiteY15" fmla="*/ 105591 h 105594"/>
                      <a:gd name="connsiteX16" fmla="*/ 16602 w 51614"/>
                      <a:gd name="connsiteY16" fmla="*/ 15085 h 105594"/>
                      <a:gd name="connsiteX17" fmla="*/ 16602 w 51614"/>
                      <a:gd name="connsiteY17" fmla="*/ 47518 h 105594"/>
                      <a:gd name="connsiteX18" fmla="*/ 23092 w 51614"/>
                      <a:gd name="connsiteY18" fmla="*/ 47518 h 105594"/>
                      <a:gd name="connsiteX19" fmla="*/ 33052 w 51614"/>
                      <a:gd name="connsiteY19" fmla="*/ 36357 h 105594"/>
                      <a:gd name="connsiteX20" fmla="*/ 33052 w 51614"/>
                      <a:gd name="connsiteY20" fmla="*/ 25950 h 105594"/>
                      <a:gd name="connsiteX21" fmla="*/ 24601 w 51614"/>
                      <a:gd name="connsiteY21" fmla="*/ 15089 h 105594"/>
                      <a:gd name="connsiteX22" fmla="*/ 16602 w 51614"/>
                      <a:gd name="connsiteY22" fmla="*/ 15089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51614" h="105594">
                        <a:moveTo>
                          <a:pt x="34713" y="105594"/>
                        </a:moveTo>
                        <a:cubicBezTo>
                          <a:pt x="33807" y="102880"/>
                          <a:pt x="33204" y="101220"/>
                          <a:pt x="33204" y="92621"/>
                        </a:cubicBezTo>
                        <a:lnTo>
                          <a:pt x="33204" y="76027"/>
                        </a:lnTo>
                        <a:cubicBezTo>
                          <a:pt x="33204" y="66224"/>
                          <a:pt x="29885" y="62603"/>
                          <a:pt x="22337" y="62603"/>
                        </a:cubicBezTo>
                        <a:lnTo>
                          <a:pt x="16602" y="62603"/>
                        </a:lnTo>
                        <a:lnTo>
                          <a:pt x="16602" y="105594"/>
                        </a:lnTo>
                        <a:lnTo>
                          <a:pt x="0" y="105594"/>
                        </a:lnTo>
                        <a:lnTo>
                          <a:pt x="0" y="0"/>
                        </a:lnTo>
                        <a:lnTo>
                          <a:pt x="25053" y="0"/>
                        </a:lnTo>
                        <a:cubicBezTo>
                          <a:pt x="42257" y="0"/>
                          <a:pt x="49654" y="7995"/>
                          <a:pt x="49654" y="24286"/>
                        </a:cubicBezTo>
                        <a:lnTo>
                          <a:pt x="49654" y="32581"/>
                        </a:lnTo>
                        <a:cubicBezTo>
                          <a:pt x="49654" y="43443"/>
                          <a:pt x="46183" y="50532"/>
                          <a:pt x="38787" y="54001"/>
                        </a:cubicBezTo>
                        <a:cubicBezTo>
                          <a:pt x="47086" y="57470"/>
                          <a:pt x="49805" y="65465"/>
                          <a:pt x="49805" y="76479"/>
                        </a:cubicBezTo>
                        <a:lnTo>
                          <a:pt x="49805" y="92769"/>
                        </a:lnTo>
                        <a:cubicBezTo>
                          <a:pt x="49805" y="97898"/>
                          <a:pt x="49957" y="101671"/>
                          <a:pt x="51614" y="105591"/>
                        </a:cubicBezTo>
                        <a:lnTo>
                          <a:pt x="34713" y="105591"/>
                        </a:lnTo>
                        <a:close/>
                        <a:moveTo>
                          <a:pt x="16602" y="15085"/>
                        </a:moveTo>
                        <a:lnTo>
                          <a:pt x="16602" y="47518"/>
                        </a:lnTo>
                        <a:lnTo>
                          <a:pt x="23092" y="47518"/>
                        </a:lnTo>
                        <a:cubicBezTo>
                          <a:pt x="29278" y="47518"/>
                          <a:pt x="33052" y="44804"/>
                          <a:pt x="33052" y="36357"/>
                        </a:cubicBezTo>
                        <a:lnTo>
                          <a:pt x="33052" y="25950"/>
                        </a:lnTo>
                        <a:cubicBezTo>
                          <a:pt x="33052" y="18410"/>
                          <a:pt x="30488" y="15089"/>
                          <a:pt x="24601" y="15089"/>
                        </a:cubicBezTo>
                        <a:lnTo>
                          <a:pt x="16602" y="1508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5" name="Figura a mano libera 64">
                    <a:extLst>
                      <a:ext uri="{FF2B5EF4-FFF2-40B4-BE49-F238E27FC236}">
                        <a16:creationId xmlns:a16="http://schemas.microsoft.com/office/drawing/2014/main" id="{6D97F677-B812-76C6-B916-FC436B0C5BF1}"/>
                      </a:ext>
                    </a:extLst>
                  </p:cNvPr>
                  <p:cNvSpPr/>
                  <p:nvPr/>
                </p:nvSpPr>
                <p:spPr>
                  <a:xfrm>
                    <a:off x="8646222" y="4625457"/>
                    <a:ext cx="51011" cy="105598"/>
                  </a:xfrm>
                  <a:custGeom>
                    <a:avLst/>
                    <a:gdLst>
                      <a:gd name="connsiteX0" fmla="*/ 0 w 51011"/>
                      <a:gd name="connsiteY0" fmla="*/ 0 h 105598"/>
                      <a:gd name="connsiteX1" fmla="*/ 26259 w 51011"/>
                      <a:gd name="connsiteY1" fmla="*/ 0 h 105598"/>
                      <a:gd name="connsiteX2" fmla="*/ 51011 w 51011"/>
                      <a:gd name="connsiteY2" fmla="*/ 26098 h 105598"/>
                      <a:gd name="connsiteX3" fmla="*/ 51011 w 51011"/>
                      <a:gd name="connsiteY3" fmla="*/ 79500 h 105598"/>
                      <a:gd name="connsiteX4" fmla="*/ 26259 w 51011"/>
                      <a:gd name="connsiteY4" fmla="*/ 105598 h 105598"/>
                      <a:gd name="connsiteX5" fmla="*/ 0 w 51011"/>
                      <a:gd name="connsiteY5" fmla="*/ 105598 h 105598"/>
                      <a:gd name="connsiteX6" fmla="*/ 0 w 51011"/>
                      <a:gd name="connsiteY6" fmla="*/ 0 h 105598"/>
                      <a:gd name="connsiteX7" fmla="*/ 16602 w 51011"/>
                      <a:gd name="connsiteY7" fmla="*/ 15085 h 105598"/>
                      <a:gd name="connsiteX8" fmla="*/ 16602 w 51011"/>
                      <a:gd name="connsiteY8" fmla="*/ 90510 h 105598"/>
                      <a:gd name="connsiteX9" fmla="*/ 25959 w 51011"/>
                      <a:gd name="connsiteY9" fmla="*/ 90510 h 105598"/>
                      <a:gd name="connsiteX10" fmla="*/ 34410 w 51011"/>
                      <a:gd name="connsiteY10" fmla="*/ 80251 h 105598"/>
                      <a:gd name="connsiteX11" fmla="*/ 34410 w 51011"/>
                      <a:gd name="connsiteY11" fmla="*/ 25344 h 105598"/>
                      <a:gd name="connsiteX12" fmla="*/ 25959 w 51011"/>
                      <a:gd name="connsiteY12" fmla="*/ 15085 h 105598"/>
                      <a:gd name="connsiteX13" fmla="*/ 16602 w 51011"/>
                      <a:gd name="connsiteY13" fmla="*/ 15085 h 105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011" h="105598">
                        <a:moveTo>
                          <a:pt x="0" y="0"/>
                        </a:moveTo>
                        <a:lnTo>
                          <a:pt x="26259" y="0"/>
                        </a:lnTo>
                        <a:cubicBezTo>
                          <a:pt x="42860" y="0"/>
                          <a:pt x="51011" y="9201"/>
                          <a:pt x="51011" y="26098"/>
                        </a:cubicBezTo>
                        <a:lnTo>
                          <a:pt x="51011" y="79500"/>
                        </a:lnTo>
                        <a:cubicBezTo>
                          <a:pt x="51011" y="96393"/>
                          <a:pt x="42860" y="105598"/>
                          <a:pt x="26259" y="105598"/>
                        </a:cubicBezTo>
                        <a:lnTo>
                          <a:pt x="0" y="105598"/>
                        </a:lnTo>
                        <a:lnTo>
                          <a:pt x="0" y="0"/>
                        </a:lnTo>
                        <a:close/>
                        <a:moveTo>
                          <a:pt x="16602" y="15085"/>
                        </a:moveTo>
                        <a:lnTo>
                          <a:pt x="16602" y="90510"/>
                        </a:lnTo>
                        <a:lnTo>
                          <a:pt x="25959" y="90510"/>
                        </a:lnTo>
                        <a:cubicBezTo>
                          <a:pt x="31242" y="90510"/>
                          <a:pt x="34410" y="87795"/>
                          <a:pt x="34410" y="80251"/>
                        </a:cubicBezTo>
                        <a:lnTo>
                          <a:pt x="34410" y="25344"/>
                        </a:lnTo>
                        <a:cubicBezTo>
                          <a:pt x="34410" y="17803"/>
                          <a:pt x="31239" y="15085"/>
                          <a:pt x="25959" y="15085"/>
                        </a:cubicBezTo>
                        <a:lnTo>
                          <a:pt x="16602" y="1508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6" name="Figura a mano libera 65">
                    <a:extLst>
                      <a:ext uri="{FF2B5EF4-FFF2-40B4-BE49-F238E27FC236}">
                        <a16:creationId xmlns:a16="http://schemas.microsoft.com/office/drawing/2014/main" id="{6F16440C-AB93-DB5F-F7B2-C414D2BBE72C}"/>
                      </a:ext>
                    </a:extLst>
                  </p:cNvPr>
                  <p:cNvSpPr/>
                  <p:nvPr/>
                </p:nvSpPr>
                <p:spPr>
                  <a:xfrm>
                    <a:off x="8707194" y="4625457"/>
                    <a:ext cx="16601" cy="105594"/>
                  </a:xfrm>
                  <a:custGeom>
                    <a:avLst/>
                    <a:gdLst>
                      <a:gd name="connsiteX0" fmla="*/ 0 w 16601"/>
                      <a:gd name="connsiteY0" fmla="*/ 0 h 105594"/>
                      <a:gd name="connsiteX1" fmla="*/ 16602 w 16601"/>
                      <a:gd name="connsiteY1" fmla="*/ 0 h 105594"/>
                      <a:gd name="connsiteX2" fmla="*/ 16602 w 16601"/>
                      <a:gd name="connsiteY2" fmla="*/ 105594 h 105594"/>
                      <a:gd name="connsiteX3" fmla="*/ 0 w 16601"/>
                      <a:gd name="connsiteY3" fmla="*/ 105594 h 105594"/>
                      <a:gd name="connsiteX4" fmla="*/ 0 w 16601"/>
                      <a:gd name="connsiteY4" fmla="*/ 0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601" h="105594">
                        <a:moveTo>
                          <a:pt x="0" y="0"/>
                        </a:moveTo>
                        <a:lnTo>
                          <a:pt x="16602" y="0"/>
                        </a:lnTo>
                        <a:lnTo>
                          <a:pt x="16602" y="105594"/>
                        </a:lnTo>
                        <a:lnTo>
                          <a:pt x="0" y="10559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7" name="Figura a mano libera 66">
                    <a:extLst>
                      <a:ext uri="{FF2B5EF4-FFF2-40B4-BE49-F238E27FC236}">
                        <a16:creationId xmlns:a16="http://schemas.microsoft.com/office/drawing/2014/main" id="{4D685B7A-07A4-200F-B158-D7FAD4FE6D93}"/>
                      </a:ext>
                    </a:extLst>
                  </p:cNvPr>
                  <p:cNvSpPr/>
                  <p:nvPr/>
                </p:nvSpPr>
                <p:spPr>
                  <a:xfrm>
                    <a:off x="8735114" y="4625457"/>
                    <a:ext cx="52668" cy="105594"/>
                  </a:xfrm>
                  <a:custGeom>
                    <a:avLst/>
                    <a:gdLst>
                      <a:gd name="connsiteX0" fmla="*/ 14940 w 52668"/>
                      <a:gd name="connsiteY0" fmla="*/ 29116 h 105594"/>
                      <a:gd name="connsiteX1" fmla="*/ 14940 w 52668"/>
                      <a:gd name="connsiteY1" fmla="*/ 105594 h 105594"/>
                      <a:gd name="connsiteX2" fmla="*/ 0 w 52668"/>
                      <a:gd name="connsiteY2" fmla="*/ 105594 h 105594"/>
                      <a:gd name="connsiteX3" fmla="*/ 0 w 52668"/>
                      <a:gd name="connsiteY3" fmla="*/ 0 h 105594"/>
                      <a:gd name="connsiteX4" fmla="*/ 20827 w 52668"/>
                      <a:gd name="connsiteY4" fmla="*/ 0 h 105594"/>
                      <a:gd name="connsiteX5" fmla="*/ 37880 w 52668"/>
                      <a:gd name="connsiteY5" fmla="*/ 63206 h 105594"/>
                      <a:gd name="connsiteX6" fmla="*/ 37880 w 52668"/>
                      <a:gd name="connsiteY6" fmla="*/ 0 h 105594"/>
                      <a:gd name="connsiteX7" fmla="*/ 52669 w 52668"/>
                      <a:gd name="connsiteY7" fmla="*/ 0 h 105594"/>
                      <a:gd name="connsiteX8" fmla="*/ 52669 w 52668"/>
                      <a:gd name="connsiteY8" fmla="*/ 105594 h 105594"/>
                      <a:gd name="connsiteX9" fmla="*/ 35616 w 52668"/>
                      <a:gd name="connsiteY9" fmla="*/ 105594 h 105594"/>
                      <a:gd name="connsiteX10" fmla="*/ 14940 w 52668"/>
                      <a:gd name="connsiteY10" fmla="*/ 29116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2668" h="105594">
                        <a:moveTo>
                          <a:pt x="14940" y="29116"/>
                        </a:moveTo>
                        <a:lnTo>
                          <a:pt x="14940" y="105594"/>
                        </a:lnTo>
                        <a:lnTo>
                          <a:pt x="0" y="105594"/>
                        </a:lnTo>
                        <a:lnTo>
                          <a:pt x="0" y="0"/>
                        </a:lnTo>
                        <a:lnTo>
                          <a:pt x="20827" y="0"/>
                        </a:lnTo>
                        <a:lnTo>
                          <a:pt x="37880" y="63206"/>
                        </a:lnTo>
                        <a:lnTo>
                          <a:pt x="37880" y="0"/>
                        </a:lnTo>
                        <a:lnTo>
                          <a:pt x="52669" y="0"/>
                        </a:lnTo>
                        <a:lnTo>
                          <a:pt x="52669" y="105594"/>
                        </a:lnTo>
                        <a:lnTo>
                          <a:pt x="35616" y="105594"/>
                        </a:lnTo>
                        <a:lnTo>
                          <a:pt x="14940" y="291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8" name="Figura a mano libera 67">
                    <a:extLst>
                      <a:ext uri="{FF2B5EF4-FFF2-40B4-BE49-F238E27FC236}">
                        <a16:creationId xmlns:a16="http://schemas.microsoft.com/office/drawing/2014/main" id="{460B663D-424C-0624-770B-C98D874D555E}"/>
                      </a:ext>
                    </a:extLst>
                  </p:cNvPr>
                  <p:cNvSpPr/>
                  <p:nvPr/>
                </p:nvSpPr>
                <p:spPr>
                  <a:xfrm>
                    <a:off x="8794724" y="4625457"/>
                    <a:ext cx="58107" cy="105594"/>
                  </a:xfrm>
                  <a:custGeom>
                    <a:avLst/>
                    <a:gdLst>
                      <a:gd name="connsiteX0" fmla="*/ 58108 w 58107"/>
                      <a:gd name="connsiteY0" fmla="*/ 105594 h 105594"/>
                      <a:gd name="connsiteX1" fmla="*/ 41354 w 58107"/>
                      <a:gd name="connsiteY1" fmla="*/ 105594 h 105594"/>
                      <a:gd name="connsiteX2" fmla="*/ 38487 w 58107"/>
                      <a:gd name="connsiteY2" fmla="*/ 86438 h 105594"/>
                      <a:gd name="connsiteX3" fmla="*/ 18111 w 58107"/>
                      <a:gd name="connsiteY3" fmla="*/ 86438 h 105594"/>
                      <a:gd name="connsiteX4" fmla="*/ 15244 w 58107"/>
                      <a:gd name="connsiteY4" fmla="*/ 105594 h 105594"/>
                      <a:gd name="connsiteX5" fmla="*/ 0 w 58107"/>
                      <a:gd name="connsiteY5" fmla="*/ 105594 h 105594"/>
                      <a:gd name="connsiteX6" fmla="*/ 16901 w 58107"/>
                      <a:gd name="connsiteY6" fmla="*/ 0 h 105594"/>
                      <a:gd name="connsiteX7" fmla="*/ 41199 w 58107"/>
                      <a:gd name="connsiteY7" fmla="*/ 0 h 105594"/>
                      <a:gd name="connsiteX8" fmla="*/ 58108 w 58107"/>
                      <a:gd name="connsiteY8" fmla="*/ 105594 h 105594"/>
                      <a:gd name="connsiteX9" fmla="*/ 20228 w 58107"/>
                      <a:gd name="connsiteY9" fmla="*/ 72107 h 105594"/>
                      <a:gd name="connsiteX10" fmla="*/ 36226 w 58107"/>
                      <a:gd name="connsiteY10" fmla="*/ 72107 h 105594"/>
                      <a:gd name="connsiteX11" fmla="*/ 28227 w 58107"/>
                      <a:gd name="connsiteY11" fmla="*/ 18705 h 105594"/>
                      <a:gd name="connsiteX12" fmla="*/ 20228 w 58107"/>
                      <a:gd name="connsiteY12" fmla="*/ 72107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8107" h="105594">
                        <a:moveTo>
                          <a:pt x="58108" y="105594"/>
                        </a:moveTo>
                        <a:lnTo>
                          <a:pt x="41354" y="105594"/>
                        </a:lnTo>
                        <a:lnTo>
                          <a:pt x="38487" y="86438"/>
                        </a:lnTo>
                        <a:lnTo>
                          <a:pt x="18111" y="86438"/>
                        </a:lnTo>
                        <a:lnTo>
                          <a:pt x="15244" y="105594"/>
                        </a:lnTo>
                        <a:lnTo>
                          <a:pt x="0" y="105594"/>
                        </a:lnTo>
                        <a:lnTo>
                          <a:pt x="16901" y="0"/>
                        </a:lnTo>
                        <a:lnTo>
                          <a:pt x="41199" y="0"/>
                        </a:lnTo>
                        <a:lnTo>
                          <a:pt x="58108" y="105594"/>
                        </a:lnTo>
                        <a:close/>
                        <a:moveTo>
                          <a:pt x="20228" y="72107"/>
                        </a:moveTo>
                        <a:lnTo>
                          <a:pt x="36226" y="72107"/>
                        </a:lnTo>
                        <a:lnTo>
                          <a:pt x="28227" y="18705"/>
                        </a:lnTo>
                        <a:lnTo>
                          <a:pt x="20228" y="7210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9" name="Figura a mano libera 68">
                    <a:extLst>
                      <a:ext uri="{FF2B5EF4-FFF2-40B4-BE49-F238E27FC236}">
                        <a16:creationId xmlns:a16="http://schemas.microsoft.com/office/drawing/2014/main" id="{F8DDE749-E342-E7FB-4379-EBA8CA7EDA58}"/>
                      </a:ext>
                    </a:extLst>
                  </p:cNvPr>
                  <p:cNvSpPr/>
                  <p:nvPr/>
                </p:nvSpPr>
                <p:spPr>
                  <a:xfrm>
                    <a:off x="8855096" y="4625457"/>
                    <a:ext cx="51314" cy="105594"/>
                  </a:xfrm>
                  <a:custGeom>
                    <a:avLst/>
                    <a:gdLst>
                      <a:gd name="connsiteX0" fmla="*/ 0 w 51314"/>
                      <a:gd name="connsiteY0" fmla="*/ 0 h 105594"/>
                      <a:gd name="connsiteX1" fmla="*/ 51315 w 51314"/>
                      <a:gd name="connsiteY1" fmla="*/ 0 h 105594"/>
                      <a:gd name="connsiteX2" fmla="*/ 51315 w 51314"/>
                      <a:gd name="connsiteY2" fmla="*/ 15085 h 105594"/>
                      <a:gd name="connsiteX3" fmla="*/ 33958 w 51314"/>
                      <a:gd name="connsiteY3" fmla="*/ 15085 h 105594"/>
                      <a:gd name="connsiteX4" fmla="*/ 33958 w 51314"/>
                      <a:gd name="connsiteY4" fmla="*/ 105594 h 105594"/>
                      <a:gd name="connsiteX5" fmla="*/ 17356 w 51314"/>
                      <a:gd name="connsiteY5" fmla="*/ 105594 h 105594"/>
                      <a:gd name="connsiteX6" fmla="*/ 17356 w 51314"/>
                      <a:gd name="connsiteY6" fmla="*/ 15085 h 105594"/>
                      <a:gd name="connsiteX7" fmla="*/ 0 w 51314"/>
                      <a:gd name="connsiteY7" fmla="*/ 15085 h 105594"/>
                      <a:gd name="connsiteX8" fmla="*/ 0 w 51314"/>
                      <a:gd name="connsiteY8" fmla="*/ 0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1314" h="105594">
                        <a:moveTo>
                          <a:pt x="0" y="0"/>
                        </a:moveTo>
                        <a:lnTo>
                          <a:pt x="51315" y="0"/>
                        </a:lnTo>
                        <a:lnTo>
                          <a:pt x="51315" y="15085"/>
                        </a:lnTo>
                        <a:lnTo>
                          <a:pt x="33958" y="15085"/>
                        </a:lnTo>
                        <a:lnTo>
                          <a:pt x="33958" y="105594"/>
                        </a:lnTo>
                        <a:lnTo>
                          <a:pt x="17356" y="105594"/>
                        </a:lnTo>
                        <a:lnTo>
                          <a:pt x="17356" y="15085"/>
                        </a:lnTo>
                        <a:lnTo>
                          <a:pt x="0" y="1508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0" name="Figura a mano libera 69">
                    <a:extLst>
                      <a:ext uri="{FF2B5EF4-FFF2-40B4-BE49-F238E27FC236}">
                        <a16:creationId xmlns:a16="http://schemas.microsoft.com/office/drawing/2014/main" id="{4EBCFFC9-4010-C6CC-3AB4-ED46DE86C94D}"/>
                      </a:ext>
                    </a:extLst>
                  </p:cNvPr>
                  <p:cNvSpPr/>
                  <p:nvPr/>
                </p:nvSpPr>
                <p:spPr>
                  <a:xfrm>
                    <a:off x="8913049" y="4625457"/>
                    <a:ext cx="16601" cy="105594"/>
                  </a:xfrm>
                  <a:custGeom>
                    <a:avLst/>
                    <a:gdLst>
                      <a:gd name="connsiteX0" fmla="*/ 0 w 16601"/>
                      <a:gd name="connsiteY0" fmla="*/ 0 h 105594"/>
                      <a:gd name="connsiteX1" fmla="*/ 16602 w 16601"/>
                      <a:gd name="connsiteY1" fmla="*/ 0 h 105594"/>
                      <a:gd name="connsiteX2" fmla="*/ 16602 w 16601"/>
                      <a:gd name="connsiteY2" fmla="*/ 105594 h 105594"/>
                      <a:gd name="connsiteX3" fmla="*/ 0 w 16601"/>
                      <a:gd name="connsiteY3" fmla="*/ 105594 h 105594"/>
                      <a:gd name="connsiteX4" fmla="*/ 0 w 16601"/>
                      <a:gd name="connsiteY4" fmla="*/ 0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601" h="105594">
                        <a:moveTo>
                          <a:pt x="0" y="0"/>
                        </a:moveTo>
                        <a:lnTo>
                          <a:pt x="16602" y="0"/>
                        </a:lnTo>
                        <a:lnTo>
                          <a:pt x="16602" y="105594"/>
                        </a:lnTo>
                        <a:lnTo>
                          <a:pt x="0" y="10559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1" name="Figura a mano libera 70">
                    <a:extLst>
                      <a:ext uri="{FF2B5EF4-FFF2-40B4-BE49-F238E27FC236}">
                        <a16:creationId xmlns:a16="http://schemas.microsoft.com/office/drawing/2014/main" id="{5941B9D8-454D-1C59-E595-4DCEB87DC87B}"/>
                      </a:ext>
                    </a:extLst>
                  </p:cNvPr>
                  <p:cNvSpPr/>
                  <p:nvPr/>
                </p:nvSpPr>
                <p:spPr>
                  <a:xfrm>
                    <a:off x="8939763" y="4624252"/>
                    <a:ext cx="50408" cy="108005"/>
                  </a:xfrm>
                  <a:custGeom>
                    <a:avLst/>
                    <a:gdLst>
                      <a:gd name="connsiteX0" fmla="*/ 0 w 50408"/>
                      <a:gd name="connsiteY0" fmla="*/ 26549 h 108005"/>
                      <a:gd name="connsiteX1" fmla="*/ 25204 w 50408"/>
                      <a:gd name="connsiteY1" fmla="*/ 0 h 108005"/>
                      <a:gd name="connsiteX2" fmla="*/ 50408 w 50408"/>
                      <a:gd name="connsiteY2" fmla="*/ 26549 h 108005"/>
                      <a:gd name="connsiteX3" fmla="*/ 50408 w 50408"/>
                      <a:gd name="connsiteY3" fmla="*/ 81456 h 108005"/>
                      <a:gd name="connsiteX4" fmla="*/ 25204 w 50408"/>
                      <a:gd name="connsiteY4" fmla="*/ 108006 h 108005"/>
                      <a:gd name="connsiteX5" fmla="*/ 0 w 50408"/>
                      <a:gd name="connsiteY5" fmla="*/ 81456 h 108005"/>
                      <a:gd name="connsiteX6" fmla="*/ 0 w 50408"/>
                      <a:gd name="connsiteY6" fmla="*/ 26549 h 108005"/>
                      <a:gd name="connsiteX7" fmla="*/ 16602 w 50408"/>
                      <a:gd name="connsiteY7" fmla="*/ 82514 h 108005"/>
                      <a:gd name="connsiteX8" fmla="*/ 25204 w 50408"/>
                      <a:gd name="connsiteY8" fmla="*/ 92924 h 108005"/>
                      <a:gd name="connsiteX9" fmla="*/ 33807 w 50408"/>
                      <a:gd name="connsiteY9" fmla="*/ 82514 h 108005"/>
                      <a:gd name="connsiteX10" fmla="*/ 33807 w 50408"/>
                      <a:gd name="connsiteY10" fmla="*/ 25492 h 108005"/>
                      <a:gd name="connsiteX11" fmla="*/ 25204 w 50408"/>
                      <a:gd name="connsiteY11" fmla="*/ 15085 h 108005"/>
                      <a:gd name="connsiteX12" fmla="*/ 16602 w 50408"/>
                      <a:gd name="connsiteY12" fmla="*/ 25492 h 108005"/>
                      <a:gd name="connsiteX13" fmla="*/ 16602 w 50408"/>
                      <a:gd name="connsiteY13" fmla="*/ 82514 h 1080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0408" h="108005">
                        <a:moveTo>
                          <a:pt x="0" y="26549"/>
                        </a:moveTo>
                        <a:cubicBezTo>
                          <a:pt x="0" y="9656"/>
                          <a:pt x="8906" y="0"/>
                          <a:pt x="25204" y="0"/>
                        </a:cubicBezTo>
                        <a:cubicBezTo>
                          <a:pt x="41502" y="0"/>
                          <a:pt x="50408" y="9656"/>
                          <a:pt x="50408" y="26549"/>
                        </a:cubicBezTo>
                        <a:lnTo>
                          <a:pt x="50408" y="81456"/>
                        </a:lnTo>
                        <a:cubicBezTo>
                          <a:pt x="50408" y="98353"/>
                          <a:pt x="41502" y="108006"/>
                          <a:pt x="25204" y="108006"/>
                        </a:cubicBezTo>
                        <a:cubicBezTo>
                          <a:pt x="8906" y="108006"/>
                          <a:pt x="0" y="98350"/>
                          <a:pt x="0" y="81456"/>
                        </a:cubicBezTo>
                        <a:lnTo>
                          <a:pt x="0" y="26549"/>
                        </a:lnTo>
                        <a:close/>
                        <a:moveTo>
                          <a:pt x="16602" y="82514"/>
                        </a:moveTo>
                        <a:cubicBezTo>
                          <a:pt x="16602" y="90058"/>
                          <a:pt x="19921" y="92924"/>
                          <a:pt x="25204" y="92924"/>
                        </a:cubicBezTo>
                        <a:cubicBezTo>
                          <a:pt x="30488" y="92924"/>
                          <a:pt x="33807" y="90058"/>
                          <a:pt x="33807" y="82514"/>
                        </a:cubicBezTo>
                        <a:lnTo>
                          <a:pt x="33807" y="25492"/>
                        </a:lnTo>
                        <a:cubicBezTo>
                          <a:pt x="33807" y="17951"/>
                          <a:pt x="30488" y="15085"/>
                          <a:pt x="25204" y="15085"/>
                        </a:cubicBezTo>
                        <a:cubicBezTo>
                          <a:pt x="19921" y="15085"/>
                          <a:pt x="16602" y="17951"/>
                          <a:pt x="16602" y="25492"/>
                        </a:cubicBezTo>
                        <a:lnTo>
                          <a:pt x="16602" y="825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2" name="Figura a mano libera 71">
                    <a:extLst>
                      <a:ext uri="{FF2B5EF4-FFF2-40B4-BE49-F238E27FC236}">
                        <a16:creationId xmlns:a16="http://schemas.microsoft.com/office/drawing/2014/main" id="{E316E1BD-4FD5-9772-EEE1-7F21E5DFC1E5}"/>
                      </a:ext>
                    </a:extLst>
                  </p:cNvPr>
                  <p:cNvSpPr/>
                  <p:nvPr/>
                </p:nvSpPr>
                <p:spPr>
                  <a:xfrm>
                    <a:off x="9000131" y="4625457"/>
                    <a:ext cx="52668" cy="105594"/>
                  </a:xfrm>
                  <a:custGeom>
                    <a:avLst/>
                    <a:gdLst>
                      <a:gd name="connsiteX0" fmla="*/ 14940 w 52668"/>
                      <a:gd name="connsiteY0" fmla="*/ 29116 h 105594"/>
                      <a:gd name="connsiteX1" fmla="*/ 14940 w 52668"/>
                      <a:gd name="connsiteY1" fmla="*/ 105594 h 105594"/>
                      <a:gd name="connsiteX2" fmla="*/ 0 w 52668"/>
                      <a:gd name="connsiteY2" fmla="*/ 105594 h 105594"/>
                      <a:gd name="connsiteX3" fmla="*/ 0 w 52668"/>
                      <a:gd name="connsiteY3" fmla="*/ 0 h 105594"/>
                      <a:gd name="connsiteX4" fmla="*/ 20827 w 52668"/>
                      <a:gd name="connsiteY4" fmla="*/ 0 h 105594"/>
                      <a:gd name="connsiteX5" fmla="*/ 37880 w 52668"/>
                      <a:gd name="connsiteY5" fmla="*/ 63206 h 105594"/>
                      <a:gd name="connsiteX6" fmla="*/ 37880 w 52668"/>
                      <a:gd name="connsiteY6" fmla="*/ 0 h 105594"/>
                      <a:gd name="connsiteX7" fmla="*/ 52669 w 52668"/>
                      <a:gd name="connsiteY7" fmla="*/ 0 h 105594"/>
                      <a:gd name="connsiteX8" fmla="*/ 52669 w 52668"/>
                      <a:gd name="connsiteY8" fmla="*/ 105594 h 105594"/>
                      <a:gd name="connsiteX9" fmla="*/ 35616 w 52668"/>
                      <a:gd name="connsiteY9" fmla="*/ 105594 h 105594"/>
                      <a:gd name="connsiteX10" fmla="*/ 14940 w 52668"/>
                      <a:gd name="connsiteY10" fmla="*/ 29116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2668" h="105594">
                        <a:moveTo>
                          <a:pt x="14940" y="29116"/>
                        </a:moveTo>
                        <a:lnTo>
                          <a:pt x="14940" y="105594"/>
                        </a:lnTo>
                        <a:lnTo>
                          <a:pt x="0" y="105594"/>
                        </a:lnTo>
                        <a:lnTo>
                          <a:pt x="0" y="0"/>
                        </a:lnTo>
                        <a:lnTo>
                          <a:pt x="20827" y="0"/>
                        </a:lnTo>
                        <a:lnTo>
                          <a:pt x="37880" y="63206"/>
                        </a:lnTo>
                        <a:lnTo>
                          <a:pt x="37880" y="0"/>
                        </a:lnTo>
                        <a:lnTo>
                          <a:pt x="52669" y="0"/>
                        </a:lnTo>
                        <a:lnTo>
                          <a:pt x="52669" y="105594"/>
                        </a:lnTo>
                        <a:lnTo>
                          <a:pt x="35616" y="105594"/>
                        </a:lnTo>
                        <a:lnTo>
                          <a:pt x="14940" y="291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3" name="Figura a mano libera 72">
                    <a:extLst>
                      <a:ext uri="{FF2B5EF4-FFF2-40B4-BE49-F238E27FC236}">
                        <a16:creationId xmlns:a16="http://schemas.microsoft.com/office/drawing/2014/main" id="{7FD6DEAA-3AE3-E4E3-7AF0-065FC72DCD99}"/>
                      </a:ext>
                    </a:extLst>
                  </p:cNvPr>
                  <p:cNvSpPr/>
                  <p:nvPr/>
                </p:nvSpPr>
                <p:spPr>
                  <a:xfrm>
                    <a:off x="9086906" y="4625457"/>
                    <a:ext cx="52369" cy="105594"/>
                  </a:xfrm>
                  <a:custGeom>
                    <a:avLst/>
                    <a:gdLst>
                      <a:gd name="connsiteX0" fmla="*/ 16602 w 52369"/>
                      <a:gd name="connsiteY0" fmla="*/ 105594 h 105594"/>
                      <a:gd name="connsiteX1" fmla="*/ 0 w 52369"/>
                      <a:gd name="connsiteY1" fmla="*/ 105594 h 105594"/>
                      <a:gd name="connsiteX2" fmla="*/ 0 w 52369"/>
                      <a:gd name="connsiteY2" fmla="*/ 0 h 105594"/>
                      <a:gd name="connsiteX3" fmla="*/ 16602 w 52369"/>
                      <a:gd name="connsiteY3" fmla="*/ 0 h 105594"/>
                      <a:gd name="connsiteX4" fmla="*/ 16602 w 52369"/>
                      <a:gd name="connsiteY4" fmla="*/ 45255 h 105594"/>
                      <a:gd name="connsiteX5" fmla="*/ 35468 w 52369"/>
                      <a:gd name="connsiteY5" fmla="*/ 45255 h 105594"/>
                      <a:gd name="connsiteX6" fmla="*/ 35468 w 52369"/>
                      <a:gd name="connsiteY6" fmla="*/ 0 h 105594"/>
                      <a:gd name="connsiteX7" fmla="*/ 52369 w 52369"/>
                      <a:gd name="connsiteY7" fmla="*/ 0 h 105594"/>
                      <a:gd name="connsiteX8" fmla="*/ 52369 w 52369"/>
                      <a:gd name="connsiteY8" fmla="*/ 105594 h 105594"/>
                      <a:gd name="connsiteX9" fmla="*/ 35468 w 52369"/>
                      <a:gd name="connsiteY9" fmla="*/ 105594 h 105594"/>
                      <a:gd name="connsiteX10" fmla="*/ 35468 w 52369"/>
                      <a:gd name="connsiteY10" fmla="*/ 60340 h 105594"/>
                      <a:gd name="connsiteX11" fmla="*/ 16602 w 52369"/>
                      <a:gd name="connsiteY11" fmla="*/ 60340 h 105594"/>
                      <a:gd name="connsiteX12" fmla="*/ 16602 w 52369"/>
                      <a:gd name="connsiteY12" fmla="*/ 105594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2369" h="105594">
                        <a:moveTo>
                          <a:pt x="16602" y="105594"/>
                        </a:moveTo>
                        <a:lnTo>
                          <a:pt x="0" y="105594"/>
                        </a:lnTo>
                        <a:lnTo>
                          <a:pt x="0" y="0"/>
                        </a:lnTo>
                        <a:lnTo>
                          <a:pt x="16602" y="0"/>
                        </a:lnTo>
                        <a:lnTo>
                          <a:pt x="16602" y="45255"/>
                        </a:lnTo>
                        <a:lnTo>
                          <a:pt x="35468" y="45255"/>
                        </a:lnTo>
                        <a:lnTo>
                          <a:pt x="35468" y="0"/>
                        </a:lnTo>
                        <a:lnTo>
                          <a:pt x="52369" y="0"/>
                        </a:lnTo>
                        <a:lnTo>
                          <a:pt x="52369" y="105594"/>
                        </a:lnTo>
                        <a:lnTo>
                          <a:pt x="35468" y="105594"/>
                        </a:lnTo>
                        <a:lnTo>
                          <a:pt x="35468" y="60340"/>
                        </a:lnTo>
                        <a:lnTo>
                          <a:pt x="16602" y="60340"/>
                        </a:lnTo>
                        <a:lnTo>
                          <a:pt x="16602" y="10559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4" name="Figura a mano libera 73">
                    <a:extLst>
                      <a:ext uri="{FF2B5EF4-FFF2-40B4-BE49-F238E27FC236}">
                        <a16:creationId xmlns:a16="http://schemas.microsoft.com/office/drawing/2014/main" id="{09CC7863-55F6-D507-CD3A-7A162EDFCC07}"/>
                      </a:ext>
                    </a:extLst>
                  </p:cNvPr>
                  <p:cNvSpPr/>
                  <p:nvPr/>
                </p:nvSpPr>
                <p:spPr>
                  <a:xfrm>
                    <a:off x="9149987" y="4625457"/>
                    <a:ext cx="49505" cy="106955"/>
                  </a:xfrm>
                  <a:custGeom>
                    <a:avLst/>
                    <a:gdLst>
                      <a:gd name="connsiteX0" fmla="*/ 16605 w 49505"/>
                      <a:gd name="connsiteY0" fmla="*/ 0 h 106955"/>
                      <a:gd name="connsiteX1" fmla="*/ 16605 w 49505"/>
                      <a:gd name="connsiteY1" fmla="*/ 81460 h 106955"/>
                      <a:gd name="connsiteX2" fmla="*/ 25208 w 49505"/>
                      <a:gd name="connsiteY2" fmla="*/ 91719 h 106955"/>
                      <a:gd name="connsiteX3" fmla="*/ 33810 w 49505"/>
                      <a:gd name="connsiteY3" fmla="*/ 81460 h 106955"/>
                      <a:gd name="connsiteX4" fmla="*/ 33810 w 49505"/>
                      <a:gd name="connsiteY4" fmla="*/ 4 h 106955"/>
                      <a:gd name="connsiteX5" fmla="*/ 49506 w 49505"/>
                      <a:gd name="connsiteY5" fmla="*/ 4 h 106955"/>
                      <a:gd name="connsiteX6" fmla="*/ 49506 w 49505"/>
                      <a:gd name="connsiteY6" fmla="*/ 80406 h 106955"/>
                      <a:gd name="connsiteX7" fmla="*/ 24753 w 49505"/>
                      <a:gd name="connsiteY7" fmla="*/ 106955 h 106955"/>
                      <a:gd name="connsiteX8" fmla="*/ 0 w 49505"/>
                      <a:gd name="connsiteY8" fmla="*/ 80406 h 106955"/>
                      <a:gd name="connsiteX9" fmla="*/ 0 w 49505"/>
                      <a:gd name="connsiteY9" fmla="*/ 4 h 106955"/>
                      <a:gd name="connsiteX10" fmla="*/ 16605 w 49505"/>
                      <a:gd name="connsiteY10" fmla="*/ 4 h 106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9505" h="106955">
                        <a:moveTo>
                          <a:pt x="16605" y="0"/>
                        </a:moveTo>
                        <a:lnTo>
                          <a:pt x="16605" y="81460"/>
                        </a:lnTo>
                        <a:cubicBezTo>
                          <a:pt x="16605" y="89001"/>
                          <a:pt x="19924" y="91719"/>
                          <a:pt x="25208" y="91719"/>
                        </a:cubicBezTo>
                        <a:cubicBezTo>
                          <a:pt x="30491" y="91719"/>
                          <a:pt x="33810" y="89004"/>
                          <a:pt x="33810" y="81460"/>
                        </a:cubicBezTo>
                        <a:lnTo>
                          <a:pt x="33810" y="4"/>
                        </a:lnTo>
                        <a:lnTo>
                          <a:pt x="49506" y="4"/>
                        </a:lnTo>
                        <a:lnTo>
                          <a:pt x="49506" y="80406"/>
                        </a:lnTo>
                        <a:cubicBezTo>
                          <a:pt x="49506" y="97299"/>
                          <a:pt x="41055" y="106955"/>
                          <a:pt x="24753" y="106955"/>
                        </a:cubicBezTo>
                        <a:cubicBezTo>
                          <a:pt x="8454" y="106955"/>
                          <a:pt x="0" y="97299"/>
                          <a:pt x="0" y="80406"/>
                        </a:cubicBezTo>
                        <a:lnTo>
                          <a:pt x="0" y="4"/>
                        </a:lnTo>
                        <a:lnTo>
                          <a:pt x="16605" y="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5" name="Figura a mano libera 74">
                    <a:extLst>
                      <a:ext uri="{FF2B5EF4-FFF2-40B4-BE49-F238E27FC236}">
                        <a16:creationId xmlns:a16="http://schemas.microsoft.com/office/drawing/2014/main" id="{2076F2A7-0E79-DD1E-D48B-5DB028847A56}"/>
                      </a:ext>
                    </a:extLst>
                  </p:cNvPr>
                  <p:cNvSpPr/>
                  <p:nvPr/>
                </p:nvSpPr>
                <p:spPr>
                  <a:xfrm>
                    <a:off x="9210208" y="4625457"/>
                    <a:ext cx="51314" cy="105594"/>
                  </a:xfrm>
                  <a:custGeom>
                    <a:avLst/>
                    <a:gdLst>
                      <a:gd name="connsiteX0" fmla="*/ 49654 w 51314"/>
                      <a:gd name="connsiteY0" fmla="*/ 24290 h 105594"/>
                      <a:gd name="connsiteX1" fmla="*/ 49654 w 51314"/>
                      <a:gd name="connsiteY1" fmla="*/ 28062 h 105594"/>
                      <a:gd name="connsiteX2" fmla="*/ 38938 w 51314"/>
                      <a:gd name="connsiteY2" fmla="*/ 49330 h 105594"/>
                      <a:gd name="connsiteX3" fmla="*/ 51315 w 51314"/>
                      <a:gd name="connsiteY3" fmla="*/ 71956 h 105594"/>
                      <a:gd name="connsiteX4" fmla="*/ 51315 w 51314"/>
                      <a:gd name="connsiteY4" fmla="*/ 80554 h 105594"/>
                      <a:gd name="connsiteX5" fmla="*/ 26111 w 51314"/>
                      <a:gd name="connsiteY5" fmla="*/ 105594 h 105594"/>
                      <a:gd name="connsiteX6" fmla="*/ 0 w 51314"/>
                      <a:gd name="connsiteY6" fmla="*/ 105594 h 105594"/>
                      <a:gd name="connsiteX7" fmla="*/ 0 w 51314"/>
                      <a:gd name="connsiteY7" fmla="*/ 0 h 105594"/>
                      <a:gd name="connsiteX8" fmla="*/ 25052 w 51314"/>
                      <a:gd name="connsiteY8" fmla="*/ 0 h 105594"/>
                      <a:gd name="connsiteX9" fmla="*/ 49654 w 51314"/>
                      <a:gd name="connsiteY9" fmla="*/ 24290 h 105594"/>
                      <a:gd name="connsiteX10" fmla="*/ 16602 w 51314"/>
                      <a:gd name="connsiteY10" fmla="*/ 15085 h 105594"/>
                      <a:gd name="connsiteX11" fmla="*/ 16602 w 51314"/>
                      <a:gd name="connsiteY11" fmla="*/ 42991 h 105594"/>
                      <a:gd name="connsiteX12" fmla="*/ 23091 w 51314"/>
                      <a:gd name="connsiteY12" fmla="*/ 42991 h 105594"/>
                      <a:gd name="connsiteX13" fmla="*/ 33052 w 51314"/>
                      <a:gd name="connsiteY13" fmla="*/ 31830 h 105594"/>
                      <a:gd name="connsiteX14" fmla="*/ 33052 w 51314"/>
                      <a:gd name="connsiteY14" fmla="*/ 25947 h 105594"/>
                      <a:gd name="connsiteX15" fmla="*/ 24601 w 51314"/>
                      <a:gd name="connsiteY15" fmla="*/ 15085 h 105594"/>
                      <a:gd name="connsiteX16" fmla="*/ 16602 w 51314"/>
                      <a:gd name="connsiteY16" fmla="*/ 15085 h 105594"/>
                      <a:gd name="connsiteX17" fmla="*/ 16602 w 51314"/>
                      <a:gd name="connsiteY17" fmla="*/ 58076 h 105594"/>
                      <a:gd name="connsiteX18" fmla="*/ 16602 w 51314"/>
                      <a:gd name="connsiteY18" fmla="*/ 90510 h 105594"/>
                      <a:gd name="connsiteX19" fmla="*/ 26111 w 51314"/>
                      <a:gd name="connsiteY19" fmla="*/ 90510 h 105594"/>
                      <a:gd name="connsiteX20" fmla="*/ 34713 w 51314"/>
                      <a:gd name="connsiteY20" fmla="*/ 80103 h 105594"/>
                      <a:gd name="connsiteX21" fmla="*/ 34713 w 51314"/>
                      <a:gd name="connsiteY21" fmla="*/ 70902 h 105594"/>
                      <a:gd name="connsiteX22" fmla="*/ 23998 w 51314"/>
                      <a:gd name="connsiteY22" fmla="*/ 58080 h 105594"/>
                      <a:gd name="connsiteX23" fmla="*/ 16602 w 51314"/>
                      <a:gd name="connsiteY23" fmla="*/ 58080 h 1055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1314" h="105594">
                        <a:moveTo>
                          <a:pt x="49654" y="24290"/>
                        </a:moveTo>
                        <a:lnTo>
                          <a:pt x="49654" y="28062"/>
                        </a:lnTo>
                        <a:cubicBezTo>
                          <a:pt x="49654" y="38923"/>
                          <a:pt x="46335" y="45861"/>
                          <a:pt x="38938" y="49330"/>
                        </a:cubicBezTo>
                        <a:cubicBezTo>
                          <a:pt x="47844" y="52799"/>
                          <a:pt x="51315" y="60795"/>
                          <a:pt x="51315" y="71956"/>
                        </a:cubicBezTo>
                        <a:lnTo>
                          <a:pt x="51315" y="80554"/>
                        </a:lnTo>
                        <a:cubicBezTo>
                          <a:pt x="51315" y="96845"/>
                          <a:pt x="42712" y="105594"/>
                          <a:pt x="26111" y="105594"/>
                        </a:cubicBezTo>
                        <a:lnTo>
                          <a:pt x="0" y="105594"/>
                        </a:lnTo>
                        <a:lnTo>
                          <a:pt x="0" y="0"/>
                        </a:lnTo>
                        <a:lnTo>
                          <a:pt x="25052" y="0"/>
                        </a:lnTo>
                        <a:cubicBezTo>
                          <a:pt x="42257" y="0"/>
                          <a:pt x="49654" y="7995"/>
                          <a:pt x="49654" y="24290"/>
                        </a:cubicBezTo>
                        <a:close/>
                        <a:moveTo>
                          <a:pt x="16602" y="15085"/>
                        </a:moveTo>
                        <a:lnTo>
                          <a:pt x="16602" y="42991"/>
                        </a:lnTo>
                        <a:lnTo>
                          <a:pt x="23091" y="42991"/>
                        </a:lnTo>
                        <a:cubicBezTo>
                          <a:pt x="29278" y="42991"/>
                          <a:pt x="33052" y="40277"/>
                          <a:pt x="33052" y="31830"/>
                        </a:cubicBezTo>
                        <a:lnTo>
                          <a:pt x="33052" y="25947"/>
                        </a:lnTo>
                        <a:cubicBezTo>
                          <a:pt x="33052" y="18406"/>
                          <a:pt x="30488" y="15085"/>
                          <a:pt x="24601" y="15085"/>
                        </a:cubicBezTo>
                        <a:lnTo>
                          <a:pt x="16602" y="15085"/>
                        </a:lnTo>
                        <a:close/>
                        <a:moveTo>
                          <a:pt x="16602" y="58076"/>
                        </a:moveTo>
                        <a:lnTo>
                          <a:pt x="16602" y="90510"/>
                        </a:lnTo>
                        <a:lnTo>
                          <a:pt x="26111" y="90510"/>
                        </a:lnTo>
                        <a:cubicBezTo>
                          <a:pt x="31694" y="90510"/>
                          <a:pt x="34713" y="87947"/>
                          <a:pt x="34713" y="80103"/>
                        </a:cubicBezTo>
                        <a:lnTo>
                          <a:pt x="34713" y="70902"/>
                        </a:lnTo>
                        <a:cubicBezTo>
                          <a:pt x="34713" y="61098"/>
                          <a:pt x="31542" y="58080"/>
                          <a:pt x="23998" y="58080"/>
                        </a:cubicBezTo>
                        <a:lnTo>
                          <a:pt x="16602" y="580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6" name="Elemento grafico 19">
                  <a:extLst>
                    <a:ext uri="{FF2B5EF4-FFF2-40B4-BE49-F238E27FC236}">
                      <a16:creationId xmlns:a16="http://schemas.microsoft.com/office/drawing/2014/main" id="{CCC60F8E-941D-F3D6-240C-95C5C0E76323}"/>
                    </a:ext>
                  </a:extLst>
                </p:cNvPr>
                <p:cNvGrpSpPr/>
                <p:nvPr/>
              </p:nvGrpSpPr>
              <p:grpSpPr>
                <a:xfrm>
                  <a:off x="8408633" y="4463225"/>
                  <a:ext cx="852108" cy="139832"/>
                  <a:chOff x="8408633" y="4463225"/>
                  <a:chExt cx="852108" cy="139832"/>
                </a:xfrm>
                <a:solidFill>
                  <a:srgbClr val="FFFFFF"/>
                </a:solidFill>
              </p:grpSpPr>
              <p:sp>
                <p:nvSpPr>
                  <p:cNvPr id="77" name="Figura a mano libera 76">
                    <a:extLst>
                      <a:ext uri="{FF2B5EF4-FFF2-40B4-BE49-F238E27FC236}">
                        <a16:creationId xmlns:a16="http://schemas.microsoft.com/office/drawing/2014/main" id="{BA317053-AEED-159E-C6A2-EB32375094E7}"/>
                      </a:ext>
                    </a:extLst>
                  </p:cNvPr>
                  <p:cNvSpPr/>
                  <p:nvPr/>
                </p:nvSpPr>
                <p:spPr>
                  <a:xfrm>
                    <a:off x="8408633" y="4464790"/>
                    <a:ext cx="56857" cy="136707"/>
                  </a:xfrm>
                  <a:custGeom>
                    <a:avLst/>
                    <a:gdLst>
                      <a:gd name="connsiteX0" fmla="*/ 21493 w 56857"/>
                      <a:gd name="connsiteY0" fmla="*/ 60735 h 136707"/>
                      <a:gd name="connsiteX1" fmla="*/ 49239 w 56857"/>
                      <a:gd name="connsiteY1" fmla="*/ 60735 h 136707"/>
                      <a:gd name="connsiteX2" fmla="*/ 49239 w 56857"/>
                      <a:gd name="connsiteY2" fmla="*/ 80266 h 136707"/>
                      <a:gd name="connsiteX3" fmla="*/ 21493 w 56857"/>
                      <a:gd name="connsiteY3" fmla="*/ 80266 h 136707"/>
                      <a:gd name="connsiteX4" fmla="*/ 21493 w 56857"/>
                      <a:gd name="connsiteY4" fmla="*/ 136707 h 136707"/>
                      <a:gd name="connsiteX5" fmla="*/ 0 w 56857"/>
                      <a:gd name="connsiteY5" fmla="*/ 136707 h 136707"/>
                      <a:gd name="connsiteX6" fmla="*/ 0 w 56857"/>
                      <a:gd name="connsiteY6" fmla="*/ 0 h 136707"/>
                      <a:gd name="connsiteX7" fmla="*/ 56857 w 56857"/>
                      <a:gd name="connsiteY7" fmla="*/ 0 h 136707"/>
                      <a:gd name="connsiteX8" fmla="*/ 56857 w 56857"/>
                      <a:gd name="connsiteY8" fmla="*/ 19530 h 136707"/>
                      <a:gd name="connsiteX9" fmla="*/ 21493 w 56857"/>
                      <a:gd name="connsiteY9" fmla="*/ 19530 h 136707"/>
                      <a:gd name="connsiteX10" fmla="*/ 21493 w 56857"/>
                      <a:gd name="connsiteY10" fmla="*/ 60735 h 1367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6857" h="136707">
                        <a:moveTo>
                          <a:pt x="21493" y="60735"/>
                        </a:moveTo>
                        <a:lnTo>
                          <a:pt x="49239" y="60735"/>
                        </a:lnTo>
                        <a:lnTo>
                          <a:pt x="49239" y="80266"/>
                        </a:lnTo>
                        <a:lnTo>
                          <a:pt x="21493" y="80266"/>
                        </a:lnTo>
                        <a:lnTo>
                          <a:pt x="21493" y="136707"/>
                        </a:lnTo>
                        <a:lnTo>
                          <a:pt x="0" y="136707"/>
                        </a:lnTo>
                        <a:lnTo>
                          <a:pt x="0" y="0"/>
                        </a:lnTo>
                        <a:lnTo>
                          <a:pt x="56857" y="0"/>
                        </a:lnTo>
                        <a:lnTo>
                          <a:pt x="56857" y="19530"/>
                        </a:lnTo>
                        <a:lnTo>
                          <a:pt x="21493" y="19530"/>
                        </a:lnTo>
                        <a:lnTo>
                          <a:pt x="21493" y="6073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Figura a mano libera 77">
                    <a:extLst>
                      <a:ext uri="{FF2B5EF4-FFF2-40B4-BE49-F238E27FC236}">
                        <a16:creationId xmlns:a16="http://schemas.microsoft.com/office/drawing/2014/main" id="{545E4328-DD76-26CE-FD45-F115FBA5AC37}"/>
                      </a:ext>
                    </a:extLst>
                  </p:cNvPr>
                  <p:cNvSpPr/>
                  <p:nvPr/>
                </p:nvSpPr>
                <p:spPr>
                  <a:xfrm>
                    <a:off x="8473308" y="4463229"/>
                    <a:ext cx="65259" cy="139828"/>
                  </a:xfrm>
                  <a:custGeom>
                    <a:avLst/>
                    <a:gdLst>
                      <a:gd name="connsiteX0" fmla="*/ 0 w 65259"/>
                      <a:gd name="connsiteY0" fmla="*/ 34371 h 139828"/>
                      <a:gd name="connsiteX1" fmla="*/ 32630 w 65259"/>
                      <a:gd name="connsiteY1" fmla="*/ 0 h 139828"/>
                      <a:gd name="connsiteX2" fmla="*/ 65260 w 65259"/>
                      <a:gd name="connsiteY2" fmla="*/ 34371 h 139828"/>
                      <a:gd name="connsiteX3" fmla="*/ 65260 w 65259"/>
                      <a:gd name="connsiteY3" fmla="*/ 105458 h 139828"/>
                      <a:gd name="connsiteX4" fmla="*/ 32630 w 65259"/>
                      <a:gd name="connsiteY4" fmla="*/ 139829 h 139828"/>
                      <a:gd name="connsiteX5" fmla="*/ 0 w 65259"/>
                      <a:gd name="connsiteY5" fmla="*/ 105458 h 139828"/>
                      <a:gd name="connsiteX6" fmla="*/ 0 w 65259"/>
                      <a:gd name="connsiteY6" fmla="*/ 34371 h 139828"/>
                      <a:gd name="connsiteX7" fmla="*/ 21493 w 65259"/>
                      <a:gd name="connsiteY7" fmla="*/ 106826 h 139828"/>
                      <a:gd name="connsiteX8" fmla="*/ 32630 w 65259"/>
                      <a:gd name="connsiteY8" fmla="*/ 120302 h 139828"/>
                      <a:gd name="connsiteX9" fmla="*/ 43767 w 65259"/>
                      <a:gd name="connsiteY9" fmla="*/ 106826 h 139828"/>
                      <a:gd name="connsiteX10" fmla="*/ 43767 w 65259"/>
                      <a:gd name="connsiteY10" fmla="*/ 33003 h 139828"/>
                      <a:gd name="connsiteX11" fmla="*/ 32630 w 65259"/>
                      <a:gd name="connsiteY11" fmla="*/ 19526 h 139828"/>
                      <a:gd name="connsiteX12" fmla="*/ 21493 w 65259"/>
                      <a:gd name="connsiteY12" fmla="*/ 33003 h 139828"/>
                      <a:gd name="connsiteX13" fmla="*/ 21493 w 65259"/>
                      <a:gd name="connsiteY13" fmla="*/ 106826 h 1398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5259" h="139828">
                        <a:moveTo>
                          <a:pt x="0" y="34371"/>
                        </a:moveTo>
                        <a:cubicBezTo>
                          <a:pt x="0" y="12496"/>
                          <a:pt x="11529" y="0"/>
                          <a:pt x="32630" y="0"/>
                        </a:cubicBezTo>
                        <a:cubicBezTo>
                          <a:pt x="53731" y="0"/>
                          <a:pt x="65260" y="12500"/>
                          <a:pt x="65260" y="34371"/>
                        </a:cubicBezTo>
                        <a:lnTo>
                          <a:pt x="65260" y="105458"/>
                        </a:lnTo>
                        <a:cubicBezTo>
                          <a:pt x="65260" y="127332"/>
                          <a:pt x="53731" y="139829"/>
                          <a:pt x="32630" y="139829"/>
                        </a:cubicBezTo>
                        <a:cubicBezTo>
                          <a:pt x="11529" y="139829"/>
                          <a:pt x="0" y="127329"/>
                          <a:pt x="0" y="105458"/>
                        </a:cubicBezTo>
                        <a:lnTo>
                          <a:pt x="0" y="34371"/>
                        </a:lnTo>
                        <a:close/>
                        <a:moveTo>
                          <a:pt x="21493" y="106826"/>
                        </a:moveTo>
                        <a:cubicBezTo>
                          <a:pt x="21493" y="116589"/>
                          <a:pt x="25792" y="120302"/>
                          <a:pt x="32630" y="120302"/>
                        </a:cubicBezTo>
                        <a:cubicBezTo>
                          <a:pt x="39468" y="120302"/>
                          <a:pt x="43767" y="116593"/>
                          <a:pt x="43767" y="106826"/>
                        </a:cubicBezTo>
                        <a:lnTo>
                          <a:pt x="43767" y="33003"/>
                        </a:lnTo>
                        <a:cubicBezTo>
                          <a:pt x="43767" y="23239"/>
                          <a:pt x="39468" y="19526"/>
                          <a:pt x="32630" y="19526"/>
                        </a:cubicBezTo>
                        <a:cubicBezTo>
                          <a:pt x="25792" y="19526"/>
                          <a:pt x="21493" y="23236"/>
                          <a:pt x="21493" y="33003"/>
                        </a:cubicBezTo>
                        <a:lnTo>
                          <a:pt x="21493" y="10682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Figura a mano libera 78">
                    <a:extLst>
                      <a:ext uri="{FF2B5EF4-FFF2-40B4-BE49-F238E27FC236}">
                        <a16:creationId xmlns:a16="http://schemas.microsoft.com/office/drawing/2014/main" id="{80453D63-302F-56FD-7645-628F6C951D12}"/>
                      </a:ext>
                    </a:extLst>
                  </p:cNvPr>
                  <p:cNvSpPr/>
                  <p:nvPr/>
                </p:nvSpPr>
                <p:spPr>
                  <a:xfrm>
                    <a:off x="8549901" y="4463229"/>
                    <a:ext cx="65259" cy="139828"/>
                  </a:xfrm>
                  <a:custGeom>
                    <a:avLst/>
                    <a:gdLst>
                      <a:gd name="connsiteX0" fmla="*/ 0 w 65259"/>
                      <a:gd name="connsiteY0" fmla="*/ 34371 h 139828"/>
                      <a:gd name="connsiteX1" fmla="*/ 32630 w 65259"/>
                      <a:gd name="connsiteY1" fmla="*/ 0 h 139828"/>
                      <a:gd name="connsiteX2" fmla="*/ 65260 w 65259"/>
                      <a:gd name="connsiteY2" fmla="*/ 34371 h 139828"/>
                      <a:gd name="connsiteX3" fmla="*/ 65260 w 65259"/>
                      <a:gd name="connsiteY3" fmla="*/ 105458 h 139828"/>
                      <a:gd name="connsiteX4" fmla="*/ 32630 w 65259"/>
                      <a:gd name="connsiteY4" fmla="*/ 139829 h 139828"/>
                      <a:gd name="connsiteX5" fmla="*/ 0 w 65259"/>
                      <a:gd name="connsiteY5" fmla="*/ 105458 h 139828"/>
                      <a:gd name="connsiteX6" fmla="*/ 0 w 65259"/>
                      <a:gd name="connsiteY6" fmla="*/ 34371 h 139828"/>
                      <a:gd name="connsiteX7" fmla="*/ 21493 w 65259"/>
                      <a:gd name="connsiteY7" fmla="*/ 106826 h 139828"/>
                      <a:gd name="connsiteX8" fmla="*/ 32630 w 65259"/>
                      <a:gd name="connsiteY8" fmla="*/ 120302 h 139828"/>
                      <a:gd name="connsiteX9" fmla="*/ 43767 w 65259"/>
                      <a:gd name="connsiteY9" fmla="*/ 106826 h 139828"/>
                      <a:gd name="connsiteX10" fmla="*/ 43767 w 65259"/>
                      <a:gd name="connsiteY10" fmla="*/ 33003 h 139828"/>
                      <a:gd name="connsiteX11" fmla="*/ 32630 w 65259"/>
                      <a:gd name="connsiteY11" fmla="*/ 19526 h 139828"/>
                      <a:gd name="connsiteX12" fmla="*/ 21493 w 65259"/>
                      <a:gd name="connsiteY12" fmla="*/ 33003 h 139828"/>
                      <a:gd name="connsiteX13" fmla="*/ 21493 w 65259"/>
                      <a:gd name="connsiteY13" fmla="*/ 106826 h 1398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5259" h="139828">
                        <a:moveTo>
                          <a:pt x="0" y="34371"/>
                        </a:moveTo>
                        <a:cubicBezTo>
                          <a:pt x="0" y="12496"/>
                          <a:pt x="11529" y="0"/>
                          <a:pt x="32630" y="0"/>
                        </a:cubicBezTo>
                        <a:cubicBezTo>
                          <a:pt x="53731" y="0"/>
                          <a:pt x="65260" y="12500"/>
                          <a:pt x="65260" y="34371"/>
                        </a:cubicBezTo>
                        <a:lnTo>
                          <a:pt x="65260" y="105458"/>
                        </a:lnTo>
                        <a:cubicBezTo>
                          <a:pt x="65260" y="127332"/>
                          <a:pt x="53731" y="139829"/>
                          <a:pt x="32630" y="139829"/>
                        </a:cubicBezTo>
                        <a:cubicBezTo>
                          <a:pt x="11529" y="139829"/>
                          <a:pt x="0" y="127329"/>
                          <a:pt x="0" y="105458"/>
                        </a:cubicBezTo>
                        <a:lnTo>
                          <a:pt x="0" y="34371"/>
                        </a:lnTo>
                        <a:close/>
                        <a:moveTo>
                          <a:pt x="21493" y="106826"/>
                        </a:moveTo>
                        <a:cubicBezTo>
                          <a:pt x="21493" y="116589"/>
                          <a:pt x="25793" y="120302"/>
                          <a:pt x="32630" y="120302"/>
                        </a:cubicBezTo>
                        <a:cubicBezTo>
                          <a:pt x="39468" y="120302"/>
                          <a:pt x="43767" y="116593"/>
                          <a:pt x="43767" y="106826"/>
                        </a:cubicBezTo>
                        <a:lnTo>
                          <a:pt x="43767" y="33003"/>
                        </a:lnTo>
                        <a:cubicBezTo>
                          <a:pt x="43767" y="23239"/>
                          <a:pt x="39468" y="19526"/>
                          <a:pt x="32630" y="19526"/>
                        </a:cubicBezTo>
                        <a:cubicBezTo>
                          <a:pt x="25793" y="19526"/>
                          <a:pt x="21493" y="23236"/>
                          <a:pt x="21493" y="33003"/>
                        </a:cubicBezTo>
                        <a:lnTo>
                          <a:pt x="21493" y="10682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0" name="Figura a mano libera 79">
                    <a:extLst>
                      <a:ext uri="{FF2B5EF4-FFF2-40B4-BE49-F238E27FC236}">
                        <a16:creationId xmlns:a16="http://schemas.microsoft.com/office/drawing/2014/main" id="{A1D35B01-E8F4-3B90-579D-26236983EBC8}"/>
                      </a:ext>
                    </a:extLst>
                  </p:cNvPr>
                  <p:cNvSpPr/>
                  <p:nvPr/>
                </p:nvSpPr>
                <p:spPr>
                  <a:xfrm>
                    <a:off x="8628255" y="4464790"/>
                    <a:ext cx="66044" cy="136707"/>
                  </a:xfrm>
                  <a:custGeom>
                    <a:avLst/>
                    <a:gdLst>
                      <a:gd name="connsiteX0" fmla="*/ 0 w 66044"/>
                      <a:gd name="connsiteY0" fmla="*/ 0 h 136707"/>
                      <a:gd name="connsiteX1" fmla="*/ 33999 w 66044"/>
                      <a:gd name="connsiteY1" fmla="*/ 0 h 136707"/>
                      <a:gd name="connsiteX2" fmla="*/ 66044 w 66044"/>
                      <a:gd name="connsiteY2" fmla="*/ 33787 h 136707"/>
                      <a:gd name="connsiteX3" fmla="*/ 66044 w 66044"/>
                      <a:gd name="connsiteY3" fmla="*/ 102921 h 136707"/>
                      <a:gd name="connsiteX4" fmla="*/ 33999 w 66044"/>
                      <a:gd name="connsiteY4" fmla="*/ 136707 h 136707"/>
                      <a:gd name="connsiteX5" fmla="*/ 0 w 66044"/>
                      <a:gd name="connsiteY5" fmla="*/ 136707 h 136707"/>
                      <a:gd name="connsiteX6" fmla="*/ 0 w 66044"/>
                      <a:gd name="connsiteY6" fmla="*/ 0 h 136707"/>
                      <a:gd name="connsiteX7" fmla="*/ 21493 w 66044"/>
                      <a:gd name="connsiteY7" fmla="*/ 19530 h 136707"/>
                      <a:gd name="connsiteX8" fmla="*/ 21493 w 66044"/>
                      <a:gd name="connsiteY8" fmla="*/ 117177 h 136707"/>
                      <a:gd name="connsiteX9" fmla="*/ 33607 w 66044"/>
                      <a:gd name="connsiteY9" fmla="*/ 117177 h 136707"/>
                      <a:gd name="connsiteX10" fmla="*/ 44548 w 66044"/>
                      <a:gd name="connsiteY10" fmla="*/ 103897 h 136707"/>
                      <a:gd name="connsiteX11" fmla="*/ 44548 w 66044"/>
                      <a:gd name="connsiteY11" fmla="*/ 32810 h 136707"/>
                      <a:gd name="connsiteX12" fmla="*/ 33607 w 66044"/>
                      <a:gd name="connsiteY12" fmla="*/ 19530 h 136707"/>
                      <a:gd name="connsiteX13" fmla="*/ 21493 w 66044"/>
                      <a:gd name="connsiteY13" fmla="*/ 19530 h 1367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6044" h="136707">
                        <a:moveTo>
                          <a:pt x="0" y="0"/>
                        </a:moveTo>
                        <a:lnTo>
                          <a:pt x="33999" y="0"/>
                        </a:lnTo>
                        <a:cubicBezTo>
                          <a:pt x="55492" y="0"/>
                          <a:pt x="66044" y="11912"/>
                          <a:pt x="66044" y="33787"/>
                        </a:cubicBezTo>
                        <a:lnTo>
                          <a:pt x="66044" y="102921"/>
                        </a:lnTo>
                        <a:cubicBezTo>
                          <a:pt x="66044" y="124795"/>
                          <a:pt x="55492" y="136707"/>
                          <a:pt x="33999" y="136707"/>
                        </a:cubicBezTo>
                        <a:lnTo>
                          <a:pt x="0" y="136707"/>
                        </a:lnTo>
                        <a:lnTo>
                          <a:pt x="0" y="0"/>
                        </a:lnTo>
                        <a:close/>
                        <a:moveTo>
                          <a:pt x="21493" y="19530"/>
                        </a:moveTo>
                        <a:lnTo>
                          <a:pt x="21493" y="117177"/>
                        </a:lnTo>
                        <a:lnTo>
                          <a:pt x="33607" y="117177"/>
                        </a:lnTo>
                        <a:cubicBezTo>
                          <a:pt x="40444" y="117177"/>
                          <a:pt x="44548" y="113664"/>
                          <a:pt x="44548" y="103897"/>
                        </a:cubicBezTo>
                        <a:lnTo>
                          <a:pt x="44548" y="32810"/>
                        </a:lnTo>
                        <a:cubicBezTo>
                          <a:pt x="44548" y="23043"/>
                          <a:pt x="40444" y="19530"/>
                          <a:pt x="33607" y="19530"/>
                        </a:cubicBezTo>
                        <a:lnTo>
                          <a:pt x="21493" y="1953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1" name="Figura a mano libera 80">
                    <a:extLst>
                      <a:ext uri="{FF2B5EF4-FFF2-40B4-BE49-F238E27FC236}">
                        <a16:creationId xmlns:a16="http://schemas.microsoft.com/office/drawing/2014/main" id="{EF4B6B8F-DAD8-772C-125F-A3FB1CF44D5F}"/>
                      </a:ext>
                    </a:extLst>
                  </p:cNvPr>
                  <p:cNvSpPr/>
                  <p:nvPr/>
                </p:nvSpPr>
                <p:spPr>
                  <a:xfrm>
                    <a:off x="8733375" y="4463225"/>
                    <a:ext cx="64090" cy="139828"/>
                  </a:xfrm>
                  <a:custGeom>
                    <a:avLst/>
                    <a:gdLst>
                      <a:gd name="connsiteX0" fmla="*/ 32241 w 64090"/>
                      <a:gd name="connsiteY0" fmla="*/ 0 h 139828"/>
                      <a:gd name="connsiteX1" fmla="*/ 63895 w 64090"/>
                      <a:gd name="connsiteY1" fmla="*/ 34371 h 139828"/>
                      <a:gd name="connsiteX2" fmla="*/ 63895 w 64090"/>
                      <a:gd name="connsiteY2" fmla="*/ 38668 h 139828"/>
                      <a:gd name="connsiteX3" fmla="*/ 43574 w 64090"/>
                      <a:gd name="connsiteY3" fmla="*/ 38668 h 139828"/>
                      <a:gd name="connsiteX4" fmla="*/ 43574 w 64090"/>
                      <a:gd name="connsiteY4" fmla="*/ 33003 h 139828"/>
                      <a:gd name="connsiteX5" fmla="*/ 32826 w 64090"/>
                      <a:gd name="connsiteY5" fmla="*/ 19526 h 139828"/>
                      <a:gd name="connsiteX6" fmla="*/ 22081 w 64090"/>
                      <a:gd name="connsiteY6" fmla="*/ 33003 h 139828"/>
                      <a:gd name="connsiteX7" fmla="*/ 64091 w 64090"/>
                      <a:gd name="connsiteY7" fmla="*/ 105458 h 139828"/>
                      <a:gd name="connsiteX8" fmla="*/ 32045 w 64090"/>
                      <a:gd name="connsiteY8" fmla="*/ 139829 h 139828"/>
                      <a:gd name="connsiteX9" fmla="*/ 0 w 64090"/>
                      <a:gd name="connsiteY9" fmla="*/ 105458 h 139828"/>
                      <a:gd name="connsiteX10" fmla="*/ 0 w 64090"/>
                      <a:gd name="connsiteY10" fmla="*/ 97059 h 139828"/>
                      <a:gd name="connsiteX11" fmla="*/ 20320 w 64090"/>
                      <a:gd name="connsiteY11" fmla="*/ 97059 h 139828"/>
                      <a:gd name="connsiteX12" fmla="*/ 20320 w 64090"/>
                      <a:gd name="connsiteY12" fmla="*/ 106826 h 139828"/>
                      <a:gd name="connsiteX13" fmla="*/ 31457 w 64090"/>
                      <a:gd name="connsiteY13" fmla="*/ 120106 h 139828"/>
                      <a:gd name="connsiteX14" fmla="*/ 42594 w 64090"/>
                      <a:gd name="connsiteY14" fmla="*/ 106826 h 139828"/>
                      <a:gd name="connsiteX15" fmla="*/ 585 w 64090"/>
                      <a:gd name="connsiteY15" fmla="*/ 34371 h 139828"/>
                      <a:gd name="connsiteX16" fmla="*/ 32241 w 64090"/>
                      <a:gd name="connsiteY16" fmla="*/ 0 h 1398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4090" h="139828">
                        <a:moveTo>
                          <a:pt x="32241" y="0"/>
                        </a:moveTo>
                        <a:cubicBezTo>
                          <a:pt x="53150" y="0"/>
                          <a:pt x="63895" y="12500"/>
                          <a:pt x="63895" y="34371"/>
                        </a:cubicBezTo>
                        <a:lnTo>
                          <a:pt x="63895" y="38668"/>
                        </a:lnTo>
                        <a:lnTo>
                          <a:pt x="43574" y="38668"/>
                        </a:lnTo>
                        <a:lnTo>
                          <a:pt x="43574" y="33003"/>
                        </a:lnTo>
                        <a:cubicBezTo>
                          <a:pt x="43574" y="23239"/>
                          <a:pt x="39667" y="19526"/>
                          <a:pt x="32826" y="19526"/>
                        </a:cubicBezTo>
                        <a:cubicBezTo>
                          <a:pt x="25989" y="19526"/>
                          <a:pt x="22081" y="23236"/>
                          <a:pt x="22081" y="33003"/>
                        </a:cubicBezTo>
                        <a:cubicBezTo>
                          <a:pt x="22081" y="61127"/>
                          <a:pt x="64091" y="66397"/>
                          <a:pt x="64091" y="105458"/>
                        </a:cubicBezTo>
                        <a:cubicBezTo>
                          <a:pt x="64091" y="127332"/>
                          <a:pt x="53150" y="139829"/>
                          <a:pt x="32045" y="139829"/>
                        </a:cubicBezTo>
                        <a:cubicBezTo>
                          <a:pt x="10945" y="139829"/>
                          <a:pt x="0" y="127329"/>
                          <a:pt x="0" y="105458"/>
                        </a:cubicBezTo>
                        <a:lnTo>
                          <a:pt x="0" y="97059"/>
                        </a:lnTo>
                        <a:lnTo>
                          <a:pt x="20320" y="97059"/>
                        </a:lnTo>
                        <a:lnTo>
                          <a:pt x="20320" y="106826"/>
                        </a:lnTo>
                        <a:cubicBezTo>
                          <a:pt x="20320" y="116589"/>
                          <a:pt x="24620" y="120106"/>
                          <a:pt x="31457" y="120106"/>
                        </a:cubicBezTo>
                        <a:cubicBezTo>
                          <a:pt x="38295" y="120106"/>
                          <a:pt x="42594" y="116589"/>
                          <a:pt x="42594" y="106826"/>
                        </a:cubicBezTo>
                        <a:cubicBezTo>
                          <a:pt x="42594" y="78701"/>
                          <a:pt x="585" y="73431"/>
                          <a:pt x="585" y="34371"/>
                        </a:cubicBezTo>
                        <a:cubicBezTo>
                          <a:pt x="588" y="12500"/>
                          <a:pt x="11333" y="0"/>
                          <a:pt x="3224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2" name="Figura a mano libera 81">
                    <a:extLst>
                      <a:ext uri="{FF2B5EF4-FFF2-40B4-BE49-F238E27FC236}">
                        <a16:creationId xmlns:a16="http://schemas.microsoft.com/office/drawing/2014/main" id="{FB82968E-009D-3EAB-393C-80D91E6A4E95}"/>
                      </a:ext>
                    </a:extLst>
                  </p:cNvPr>
                  <p:cNvSpPr/>
                  <p:nvPr/>
                </p:nvSpPr>
                <p:spPr>
                  <a:xfrm>
                    <a:off x="8800592" y="4464786"/>
                    <a:ext cx="75812" cy="136710"/>
                  </a:xfrm>
                  <a:custGeom>
                    <a:avLst/>
                    <a:gdLst>
                      <a:gd name="connsiteX0" fmla="*/ 27158 w 75812"/>
                      <a:gd name="connsiteY0" fmla="*/ 91401 h 136710"/>
                      <a:gd name="connsiteX1" fmla="*/ 0 w 75812"/>
                      <a:gd name="connsiteY1" fmla="*/ 0 h 136710"/>
                      <a:gd name="connsiteX2" fmla="*/ 22470 w 75812"/>
                      <a:gd name="connsiteY2" fmla="*/ 0 h 136710"/>
                      <a:gd name="connsiteX3" fmla="*/ 38883 w 75812"/>
                      <a:gd name="connsiteY3" fmla="*/ 62300 h 136710"/>
                      <a:gd name="connsiteX4" fmla="*/ 55296 w 75812"/>
                      <a:gd name="connsiteY4" fmla="*/ 0 h 136710"/>
                      <a:gd name="connsiteX5" fmla="*/ 75812 w 75812"/>
                      <a:gd name="connsiteY5" fmla="*/ 0 h 136710"/>
                      <a:gd name="connsiteX6" fmla="*/ 48654 w 75812"/>
                      <a:gd name="connsiteY6" fmla="*/ 91401 h 136710"/>
                      <a:gd name="connsiteX7" fmla="*/ 48654 w 75812"/>
                      <a:gd name="connsiteY7" fmla="*/ 136711 h 136710"/>
                      <a:gd name="connsiteX8" fmla="*/ 27161 w 75812"/>
                      <a:gd name="connsiteY8" fmla="*/ 136711 h 136710"/>
                      <a:gd name="connsiteX9" fmla="*/ 27161 w 75812"/>
                      <a:gd name="connsiteY9" fmla="*/ 91401 h 1367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812" h="136710">
                        <a:moveTo>
                          <a:pt x="27158" y="91401"/>
                        </a:moveTo>
                        <a:lnTo>
                          <a:pt x="0" y="0"/>
                        </a:lnTo>
                        <a:lnTo>
                          <a:pt x="22470" y="0"/>
                        </a:lnTo>
                        <a:lnTo>
                          <a:pt x="38883" y="62300"/>
                        </a:lnTo>
                        <a:lnTo>
                          <a:pt x="55296" y="0"/>
                        </a:lnTo>
                        <a:lnTo>
                          <a:pt x="75812" y="0"/>
                        </a:lnTo>
                        <a:lnTo>
                          <a:pt x="48654" y="91401"/>
                        </a:lnTo>
                        <a:lnTo>
                          <a:pt x="48654" y="136711"/>
                        </a:lnTo>
                        <a:lnTo>
                          <a:pt x="27161" y="136711"/>
                        </a:lnTo>
                        <a:lnTo>
                          <a:pt x="27161" y="9140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Figura a mano libera 82">
                    <a:extLst>
                      <a:ext uri="{FF2B5EF4-FFF2-40B4-BE49-F238E27FC236}">
                        <a16:creationId xmlns:a16="http://schemas.microsoft.com/office/drawing/2014/main" id="{97FF0A2B-67A6-15EE-C6F9-8E612DE9A3F9}"/>
                      </a:ext>
                    </a:extLst>
                  </p:cNvPr>
                  <p:cNvSpPr/>
                  <p:nvPr/>
                </p:nvSpPr>
                <p:spPr>
                  <a:xfrm>
                    <a:off x="8879527" y="4463225"/>
                    <a:ext cx="64090" cy="139828"/>
                  </a:xfrm>
                  <a:custGeom>
                    <a:avLst/>
                    <a:gdLst>
                      <a:gd name="connsiteX0" fmla="*/ 32241 w 64090"/>
                      <a:gd name="connsiteY0" fmla="*/ 0 h 139828"/>
                      <a:gd name="connsiteX1" fmla="*/ 63895 w 64090"/>
                      <a:gd name="connsiteY1" fmla="*/ 34371 h 139828"/>
                      <a:gd name="connsiteX2" fmla="*/ 63895 w 64090"/>
                      <a:gd name="connsiteY2" fmla="*/ 38668 h 139828"/>
                      <a:gd name="connsiteX3" fmla="*/ 43574 w 64090"/>
                      <a:gd name="connsiteY3" fmla="*/ 38668 h 139828"/>
                      <a:gd name="connsiteX4" fmla="*/ 43574 w 64090"/>
                      <a:gd name="connsiteY4" fmla="*/ 33003 h 139828"/>
                      <a:gd name="connsiteX5" fmla="*/ 32826 w 64090"/>
                      <a:gd name="connsiteY5" fmla="*/ 19526 h 139828"/>
                      <a:gd name="connsiteX6" fmla="*/ 22081 w 64090"/>
                      <a:gd name="connsiteY6" fmla="*/ 33003 h 139828"/>
                      <a:gd name="connsiteX7" fmla="*/ 64091 w 64090"/>
                      <a:gd name="connsiteY7" fmla="*/ 105458 h 139828"/>
                      <a:gd name="connsiteX8" fmla="*/ 32045 w 64090"/>
                      <a:gd name="connsiteY8" fmla="*/ 139829 h 139828"/>
                      <a:gd name="connsiteX9" fmla="*/ 0 w 64090"/>
                      <a:gd name="connsiteY9" fmla="*/ 105458 h 139828"/>
                      <a:gd name="connsiteX10" fmla="*/ 0 w 64090"/>
                      <a:gd name="connsiteY10" fmla="*/ 97059 h 139828"/>
                      <a:gd name="connsiteX11" fmla="*/ 20320 w 64090"/>
                      <a:gd name="connsiteY11" fmla="*/ 97059 h 139828"/>
                      <a:gd name="connsiteX12" fmla="*/ 20320 w 64090"/>
                      <a:gd name="connsiteY12" fmla="*/ 106826 h 139828"/>
                      <a:gd name="connsiteX13" fmla="*/ 31457 w 64090"/>
                      <a:gd name="connsiteY13" fmla="*/ 120106 h 139828"/>
                      <a:gd name="connsiteX14" fmla="*/ 42594 w 64090"/>
                      <a:gd name="connsiteY14" fmla="*/ 106826 h 139828"/>
                      <a:gd name="connsiteX15" fmla="*/ 585 w 64090"/>
                      <a:gd name="connsiteY15" fmla="*/ 34371 h 139828"/>
                      <a:gd name="connsiteX16" fmla="*/ 32241 w 64090"/>
                      <a:gd name="connsiteY16" fmla="*/ 0 h 1398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4090" h="139828">
                        <a:moveTo>
                          <a:pt x="32241" y="0"/>
                        </a:moveTo>
                        <a:cubicBezTo>
                          <a:pt x="53150" y="0"/>
                          <a:pt x="63895" y="12500"/>
                          <a:pt x="63895" y="34371"/>
                        </a:cubicBezTo>
                        <a:lnTo>
                          <a:pt x="63895" y="38668"/>
                        </a:lnTo>
                        <a:lnTo>
                          <a:pt x="43574" y="38668"/>
                        </a:lnTo>
                        <a:lnTo>
                          <a:pt x="43574" y="33003"/>
                        </a:lnTo>
                        <a:cubicBezTo>
                          <a:pt x="43574" y="23239"/>
                          <a:pt x="39667" y="19526"/>
                          <a:pt x="32826" y="19526"/>
                        </a:cubicBezTo>
                        <a:cubicBezTo>
                          <a:pt x="25989" y="19526"/>
                          <a:pt x="22081" y="23236"/>
                          <a:pt x="22081" y="33003"/>
                        </a:cubicBezTo>
                        <a:cubicBezTo>
                          <a:pt x="22081" y="61127"/>
                          <a:pt x="64091" y="66397"/>
                          <a:pt x="64091" y="105458"/>
                        </a:cubicBezTo>
                        <a:cubicBezTo>
                          <a:pt x="64091" y="127332"/>
                          <a:pt x="53150" y="139829"/>
                          <a:pt x="32045" y="139829"/>
                        </a:cubicBezTo>
                        <a:cubicBezTo>
                          <a:pt x="10945" y="139829"/>
                          <a:pt x="0" y="127329"/>
                          <a:pt x="0" y="105458"/>
                        </a:cubicBezTo>
                        <a:lnTo>
                          <a:pt x="0" y="97059"/>
                        </a:lnTo>
                        <a:lnTo>
                          <a:pt x="20320" y="97059"/>
                        </a:lnTo>
                        <a:lnTo>
                          <a:pt x="20320" y="106826"/>
                        </a:lnTo>
                        <a:cubicBezTo>
                          <a:pt x="20320" y="116589"/>
                          <a:pt x="24620" y="120106"/>
                          <a:pt x="31457" y="120106"/>
                        </a:cubicBezTo>
                        <a:cubicBezTo>
                          <a:pt x="38295" y="120106"/>
                          <a:pt x="42594" y="116589"/>
                          <a:pt x="42594" y="106826"/>
                        </a:cubicBezTo>
                        <a:cubicBezTo>
                          <a:pt x="42594" y="78701"/>
                          <a:pt x="585" y="73431"/>
                          <a:pt x="585" y="34371"/>
                        </a:cubicBezTo>
                        <a:cubicBezTo>
                          <a:pt x="588" y="12500"/>
                          <a:pt x="11337" y="0"/>
                          <a:pt x="3224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4" name="Figura a mano libera 83">
                    <a:extLst>
                      <a:ext uri="{FF2B5EF4-FFF2-40B4-BE49-F238E27FC236}">
                        <a16:creationId xmlns:a16="http://schemas.microsoft.com/office/drawing/2014/main" id="{944B02F4-31E8-F20F-F6D9-61BA6F3EB372}"/>
                      </a:ext>
                    </a:extLst>
                  </p:cNvPr>
                  <p:cNvSpPr/>
                  <p:nvPr/>
                </p:nvSpPr>
                <p:spPr>
                  <a:xfrm>
                    <a:off x="8948894" y="4464790"/>
                    <a:ext cx="66432" cy="136707"/>
                  </a:xfrm>
                  <a:custGeom>
                    <a:avLst/>
                    <a:gdLst>
                      <a:gd name="connsiteX0" fmla="*/ 0 w 66432"/>
                      <a:gd name="connsiteY0" fmla="*/ 0 h 136707"/>
                      <a:gd name="connsiteX1" fmla="*/ 66433 w 66432"/>
                      <a:gd name="connsiteY1" fmla="*/ 0 h 136707"/>
                      <a:gd name="connsiteX2" fmla="*/ 66433 w 66432"/>
                      <a:gd name="connsiteY2" fmla="*/ 19530 h 136707"/>
                      <a:gd name="connsiteX3" fmla="*/ 43963 w 66432"/>
                      <a:gd name="connsiteY3" fmla="*/ 19530 h 136707"/>
                      <a:gd name="connsiteX4" fmla="*/ 43963 w 66432"/>
                      <a:gd name="connsiteY4" fmla="*/ 136707 h 136707"/>
                      <a:gd name="connsiteX5" fmla="*/ 22470 w 66432"/>
                      <a:gd name="connsiteY5" fmla="*/ 136707 h 136707"/>
                      <a:gd name="connsiteX6" fmla="*/ 22470 w 66432"/>
                      <a:gd name="connsiteY6" fmla="*/ 19530 h 136707"/>
                      <a:gd name="connsiteX7" fmla="*/ 0 w 66432"/>
                      <a:gd name="connsiteY7" fmla="*/ 19530 h 136707"/>
                      <a:gd name="connsiteX8" fmla="*/ 0 w 66432"/>
                      <a:gd name="connsiteY8" fmla="*/ 0 h 1367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6432" h="136707">
                        <a:moveTo>
                          <a:pt x="0" y="0"/>
                        </a:moveTo>
                        <a:lnTo>
                          <a:pt x="66433" y="0"/>
                        </a:lnTo>
                        <a:lnTo>
                          <a:pt x="66433" y="19530"/>
                        </a:lnTo>
                        <a:lnTo>
                          <a:pt x="43963" y="19530"/>
                        </a:lnTo>
                        <a:lnTo>
                          <a:pt x="43963" y="136707"/>
                        </a:lnTo>
                        <a:lnTo>
                          <a:pt x="22470" y="136707"/>
                        </a:lnTo>
                        <a:lnTo>
                          <a:pt x="22470" y="19530"/>
                        </a:lnTo>
                        <a:lnTo>
                          <a:pt x="0" y="1953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5" name="Figura a mano libera 84">
                    <a:extLst>
                      <a:ext uri="{FF2B5EF4-FFF2-40B4-BE49-F238E27FC236}">
                        <a16:creationId xmlns:a16="http://schemas.microsoft.com/office/drawing/2014/main" id="{99513962-C216-EE17-6D71-222EE81EB096}"/>
                      </a:ext>
                    </a:extLst>
                  </p:cNvPr>
                  <p:cNvSpPr/>
                  <p:nvPr/>
                </p:nvSpPr>
                <p:spPr>
                  <a:xfrm>
                    <a:off x="9023926" y="4464790"/>
                    <a:ext cx="58618" cy="136707"/>
                  </a:xfrm>
                  <a:custGeom>
                    <a:avLst/>
                    <a:gdLst>
                      <a:gd name="connsiteX0" fmla="*/ 21493 w 58618"/>
                      <a:gd name="connsiteY0" fmla="*/ 57610 h 136707"/>
                      <a:gd name="connsiteX1" fmla="*/ 50997 w 58618"/>
                      <a:gd name="connsiteY1" fmla="*/ 57610 h 136707"/>
                      <a:gd name="connsiteX2" fmla="*/ 50997 w 58618"/>
                      <a:gd name="connsiteY2" fmla="*/ 77141 h 136707"/>
                      <a:gd name="connsiteX3" fmla="*/ 21493 w 58618"/>
                      <a:gd name="connsiteY3" fmla="*/ 77141 h 136707"/>
                      <a:gd name="connsiteX4" fmla="*/ 21493 w 58618"/>
                      <a:gd name="connsiteY4" fmla="*/ 117177 h 136707"/>
                      <a:gd name="connsiteX5" fmla="*/ 58618 w 58618"/>
                      <a:gd name="connsiteY5" fmla="*/ 117177 h 136707"/>
                      <a:gd name="connsiteX6" fmla="*/ 58618 w 58618"/>
                      <a:gd name="connsiteY6" fmla="*/ 136707 h 136707"/>
                      <a:gd name="connsiteX7" fmla="*/ 0 w 58618"/>
                      <a:gd name="connsiteY7" fmla="*/ 136707 h 136707"/>
                      <a:gd name="connsiteX8" fmla="*/ 0 w 58618"/>
                      <a:gd name="connsiteY8" fmla="*/ 0 h 136707"/>
                      <a:gd name="connsiteX9" fmla="*/ 58618 w 58618"/>
                      <a:gd name="connsiteY9" fmla="*/ 0 h 136707"/>
                      <a:gd name="connsiteX10" fmla="*/ 58618 w 58618"/>
                      <a:gd name="connsiteY10" fmla="*/ 19530 h 136707"/>
                      <a:gd name="connsiteX11" fmla="*/ 21493 w 58618"/>
                      <a:gd name="connsiteY11" fmla="*/ 19530 h 136707"/>
                      <a:gd name="connsiteX12" fmla="*/ 21493 w 58618"/>
                      <a:gd name="connsiteY12" fmla="*/ 57610 h 1367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8618" h="136707">
                        <a:moveTo>
                          <a:pt x="21493" y="57610"/>
                        </a:moveTo>
                        <a:lnTo>
                          <a:pt x="50997" y="57610"/>
                        </a:lnTo>
                        <a:lnTo>
                          <a:pt x="50997" y="77141"/>
                        </a:lnTo>
                        <a:lnTo>
                          <a:pt x="21493" y="77141"/>
                        </a:lnTo>
                        <a:lnTo>
                          <a:pt x="21493" y="117177"/>
                        </a:lnTo>
                        <a:lnTo>
                          <a:pt x="58618" y="117177"/>
                        </a:lnTo>
                        <a:lnTo>
                          <a:pt x="58618" y="136707"/>
                        </a:lnTo>
                        <a:lnTo>
                          <a:pt x="0" y="136707"/>
                        </a:lnTo>
                        <a:lnTo>
                          <a:pt x="0" y="0"/>
                        </a:lnTo>
                        <a:lnTo>
                          <a:pt x="58618" y="0"/>
                        </a:lnTo>
                        <a:lnTo>
                          <a:pt x="58618" y="19530"/>
                        </a:lnTo>
                        <a:lnTo>
                          <a:pt x="21493" y="19530"/>
                        </a:lnTo>
                        <a:lnTo>
                          <a:pt x="21493" y="5761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" name="Figura a mano libera 85">
                    <a:extLst>
                      <a:ext uri="{FF2B5EF4-FFF2-40B4-BE49-F238E27FC236}">
                        <a16:creationId xmlns:a16="http://schemas.microsoft.com/office/drawing/2014/main" id="{C817EBF2-2A9E-85E2-0ADC-30F377F435A4}"/>
                      </a:ext>
                    </a:extLst>
                  </p:cNvPr>
                  <p:cNvSpPr/>
                  <p:nvPr/>
                </p:nvSpPr>
                <p:spPr>
                  <a:xfrm>
                    <a:off x="9094858" y="4464790"/>
                    <a:ext cx="90267" cy="136707"/>
                  </a:xfrm>
                  <a:custGeom>
                    <a:avLst/>
                    <a:gdLst>
                      <a:gd name="connsiteX0" fmla="*/ 45717 w 90267"/>
                      <a:gd name="connsiteY0" fmla="*/ 97063 h 136707"/>
                      <a:gd name="connsiteX1" fmla="*/ 60372 w 90267"/>
                      <a:gd name="connsiteY1" fmla="*/ 0 h 136707"/>
                      <a:gd name="connsiteX2" fmla="*/ 90268 w 90267"/>
                      <a:gd name="connsiteY2" fmla="*/ 0 h 136707"/>
                      <a:gd name="connsiteX3" fmla="*/ 90268 w 90267"/>
                      <a:gd name="connsiteY3" fmla="*/ 136707 h 136707"/>
                      <a:gd name="connsiteX4" fmla="*/ 69948 w 90267"/>
                      <a:gd name="connsiteY4" fmla="*/ 136707 h 136707"/>
                      <a:gd name="connsiteX5" fmla="*/ 69948 w 90267"/>
                      <a:gd name="connsiteY5" fmla="*/ 38668 h 136707"/>
                      <a:gd name="connsiteX6" fmla="*/ 55100 w 90267"/>
                      <a:gd name="connsiteY6" fmla="*/ 136707 h 136707"/>
                      <a:gd name="connsiteX7" fmla="*/ 34780 w 90267"/>
                      <a:gd name="connsiteY7" fmla="*/ 136707 h 136707"/>
                      <a:gd name="connsiteX8" fmla="*/ 18759 w 90267"/>
                      <a:gd name="connsiteY8" fmla="*/ 40033 h 136707"/>
                      <a:gd name="connsiteX9" fmla="*/ 18759 w 90267"/>
                      <a:gd name="connsiteY9" fmla="*/ 136707 h 136707"/>
                      <a:gd name="connsiteX10" fmla="*/ 0 w 90267"/>
                      <a:gd name="connsiteY10" fmla="*/ 136707 h 136707"/>
                      <a:gd name="connsiteX11" fmla="*/ 0 w 90267"/>
                      <a:gd name="connsiteY11" fmla="*/ 0 h 136707"/>
                      <a:gd name="connsiteX12" fmla="*/ 29896 w 90267"/>
                      <a:gd name="connsiteY12" fmla="*/ 0 h 136707"/>
                      <a:gd name="connsiteX13" fmla="*/ 45717 w 90267"/>
                      <a:gd name="connsiteY13" fmla="*/ 97063 h 1367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0267" h="136707">
                        <a:moveTo>
                          <a:pt x="45717" y="97063"/>
                        </a:moveTo>
                        <a:lnTo>
                          <a:pt x="60372" y="0"/>
                        </a:lnTo>
                        <a:lnTo>
                          <a:pt x="90268" y="0"/>
                        </a:lnTo>
                        <a:lnTo>
                          <a:pt x="90268" y="136707"/>
                        </a:lnTo>
                        <a:lnTo>
                          <a:pt x="69948" y="136707"/>
                        </a:lnTo>
                        <a:lnTo>
                          <a:pt x="69948" y="38668"/>
                        </a:lnTo>
                        <a:lnTo>
                          <a:pt x="55100" y="136707"/>
                        </a:lnTo>
                        <a:lnTo>
                          <a:pt x="34780" y="136707"/>
                        </a:lnTo>
                        <a:lnTo>
                          <a:pt x="18759" y="40033"/>
                        </a:lnTo>
                        <a:lnTo>
                          <a:pt x="18759" y="136707"/>
                        </a:lnTo>
                        <a:lnTo>
                          <a:pt x="0" y="136707"/>
                        </a:lnTo>
                        <a:lnTo>
                          <a:pt x="0" y="0"/>
                        </a:lnTo>
                        <a:lnTo>
                          <a:pt x="29896" y="0"/>
                        </a:lnTo>
                        <a:lnTo>
                          <a:pt x="45717" y="9706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7" name="Figura a mano libera 86">
                    <a:extLst>
                      <a:ext uri="{FF2B5EF4-FFF2-40B4-BE49-F238E27FC236}">
                        <a16:creationId xmlns:a16="http://schemas.microsoft.com/office/drawing/2014/main" id="{C3E8AAE6-BFC5-8231-5EEF-99A21539A6D7}"/>
                      </a:ext>
                    </a:extLst>
                  </p:cNvPr>
                  <p:cNvSpPr/>
                  <p:nvPr/>
                </p:nvSpPr>
                <p:spPr>
                  <a:xfrm>
                    <a:off x="9196651" y="4463225"/>
                    <a:ext cx="64090" cy="139828"/>
                  </a:xfrm>
                  <a:custGeom>
                    <a:avLst/>
                    <a:gdLst>
                      <a:gd name="connsiteX0" fmla="*/ 32242 w 64090"/>
                      <a:gd name="connsiteY0" fmla="*/ 0 h 139828"/>
                      <a:gd name="connsiteX1" fmla="*/ 63895 w 64090"/>
                      <a:gd name="connsiteY1" fmla="*/ 34371 h 139828"/>
                      <a:gd name="connsiteX2" fmla="*/ 63895 w 64090"/>
                      <a:gd name="connsiteY2" fmla="*/ 38668 h 139828"/>
                      <a:gd name="connsiteX3" fmla="*/ 43574 w 64090"/>
                      <a:gd name="connsiteY3" fmla="*/ 38668 h 139828"/>
                      <a:gd name="connsiteX4" fmla="*/ 43574 w 64090"/>
                      <a:gd name="connsiteY4" fmla="*/ 33003 h 139828"/>
                      <a:gd name="connsiteX5" fmla="*/ 32826 w 64090"/>
                      <a:gd name="connsiteY5" fmla="*/ 19526 h 139828"/>
                      <a:gd name="connsiteX6" fmla="*/ 22081 w 64090"/>
                      <a:gd name="connsiteY6" fmla="*/ 33003 h 139828"/>
                      <a:gd name="connsiteX7" fmla="*/ 64091 w 64090"/>
                      <a:gd name="connsiteY7" fmla="*/ 105458 h 139828"/>
                      <a:gd name="connsiteX8" fmla="*/ 32045 w 64090"/>
                      <a:gd name="connsiteY8" fmla="*/ 139829 h 139828"/>
                      <a:gd name="connsiteX9" fmla="*/ 0 w 64090"/>
                      <a:gd name="connsiteY9" fmla="*/ 105458 h 139828"/>
                      <a:gd name="connsiteX10" fmla="*/ 0 w 64090"/>
                      <a:gd name="connsiteY10" fmla="*/ 97059 h 139828"/>
                      <a:gd name="connsiteX11" fmla="*/ 20320 w 64090"/>
                      <a:gd name="connsiteY11" fmla="*/ 97059 h 139828"/>
                      <a:gd name="connsiteX12" fmla="*/ 20320 w 64090"/>
                      <a:gd name="connsiteY12" fmla="*/ 106826 h 139828"/>
                      <a:gd name="connsiteX13" fmla="*/ 31457 w 64090"/>
                      <a:gd name="connsiteY13" fmla="*/ 120106 h 139828"/>
                      <a:gd name="connsiteX14" fmla="*/ 42594 w 64090"/>
                      <a:gd name="connsiteY14" fmla="*/ 106826 h 139828"/>
                      <a:gd name="connsiteX15" fmla="*/ 585 w 64090"/>
                      <a:gd name="connsiteY15" fmla="*/ 34371 h 139828"/>
                      <a:gd name="connsiteX16" fmla="*/ 32242 w 64090"/>
                      <a:gd name="connsiteY16" fmla="*/ 0 h 1398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4090" h="139828">
                        <a:moveTo>
                          <a:pt x="32242" y="0"/>
                        </a:moveTo>
                        <a:cubicBezTo>
                          <a:pt x="53150" y="0"/>
                          <a:pt x="63895" y="12500"/>
                          <a:pt x="63895" y="34371"/>
                        </a:cubicBezTo>
                        <a:lnTo>
                          <a:pt x="63895" y="38668"/>
                        </a:lnTo>
                        <a:lnTo>
                          <a:pt x="43574" y="38668"/>
                        </a:lnTo>
                        <a:lnTo>
                          <a:pt x="43574" y="33003"/>
                        </a:lnTo>
                        <a:cubicBezTo>
                          <a:pt x="43574" y="23239"/>
                          <a:pt x="39667" y="19526"/>
                          <a:pt x="32826" y="19526"/>
                        </a:cubicBezTo>
                        <a:cubicBezTo>
                          <a:pt x="25989" y="19526"/>
                          <a:pt x="22081" y="23236"/>
                          <a:pt x="22081" y="33003"/>
                        </a:cubicBezTo>
                        <a:cubicBezTo>
                          <a:pt x="22081" y="61127"/>
                          <a:pt x="64091" y="66397"/>
                          <a:pt x="64091" y="105458"/>
                        </a:cubicBezTo>
                        <a:cubicBezTo>
                          <a:pt x="64091" y="127332"/>
                          <a:pt x="53150" y="139829"/>
                          <a:pt x="32045" y="139829"/>
                        </a:cubicBezTo>
                        <a:cubicBezTo>
                          <a:pt x="10945" y="139829"/>
                          <a:pt x="0" y="127329"/>
                          <a:pt x="0" y="105458"/>
                        </a:cubicBezTo>
                        <a:lnTo>
                          <a:pt x="0" y="97059"/>
                        </a:lnTo>
                        <a:lnTo>
                          <a:pt x="20320" y="97059"/>
                        </a:lnTo>
                        <a:lnTo>
                          <a:pt x="20320" y="106826"/>
                        </a:lnTo>
                        <a:cubicBezTo>
                          <a:pt x="20320" y="116589"/>
                          <a:pt x="24620" y="120106"/>
                          <a:pt x="31457" y="120106"/>
                        </a:cubicBezTo>
                        <a:cubicBezTo>
                          <a:pt x="38295" y="120106"/>
                          <a:pt x="42594" y="116589"/>
                          <a:pt x="42594" y="106826"/>
                        </a:cubicBezTo>
                        <a:cubicBezTo>
                          <a:pt x="42594" y="78701"/>
                          <a:pt x="585" y="73431"/>
                          <a:pt x="585" y="34371"/>
                        </a:cubicBezTo>
                        <a:cubicBezTo>
                          <a:pt x="588" y="12500"/>
                          <a:pt x="11333" y="0"/>
                          <a:pt x="32242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3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pic>
        <p:nvPicPr>
          <p:cNvPr id="88" name="Picture 23">
            <a:extLst>
              <a:ext uri="{FF2B5EF4-FFF2-40B4-BE49-F238E27FC236}">
                <a16:creationId xmlns:a16="http://schemas.microsoft.com/office/drawing/2014/main" id="{C095DA54-4F04-9398-25E3-006BF0075D1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06" y="6216167"/>
            <a:ext cx="423988" cy="430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Picture 4" descr="Inicio | IICA3D">
            <a:extLst>
              <a:ext uri="{FF2B5EF4-FFF2-40B4-BE49-F238E27FC236}">
                <a16:creationId xmlns:a16="http://schemas.microsoft.com/office/drawing/2014/main" id="{1F2D3759-F072-0F36-B43B-8C58DD163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500" y="6294712"/>
            <a:ext cx="776266" cy="27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40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740F33D1-0B0C-56C5-42F8-C1BC82F9822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72" y="6216167"/>
            <a:ext cx="1299689" cy="416025"/>
          </a:xfrm>
          <a:prstGeom prst="rect">
            <a:avLst/>
          </a:prstGeom>
        </p:spPr>
      </p:pic>
      <p:pic>
        <p:nvPicPr>
          <p:cNvPr id="93" name="Immagine 92">
            <a:extLst>
              <a:ext uri="{FF2B5EF4-FFF2-40B4-BE49-F238E27FC236}">
                <a16:creationId xmlns:a16="http://schemas.microsoft.com/office/drawing/2014/main" id="{F9D5451F-8173-9873-4EF1-54736E143D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07560" y="5981093"/>
            <a:ext cx="1343894" cy="895930"/>
          </a:xfrm>
          <a:prstGeom prst="rect">
            <a:avLst/>
          </a:prstGeom>
        </p:spPr>
      </p:pic>
      <p:pic>
        <p:nvPicPr>
          <p:cNvPr id="94" name="Picture 2" descr="CARD">
            <a:extLst>
              <a:ext uri="{FF2B5EF4-FFF2-40B4-BE49-F238E27FC236}">
                <a16:creationId xmlns:a16="http://schemas.microsoft.com/office/drawing/2014/main" id="{CF982D94-D471-4645-5A84-AA9FE68A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979" y="6122410"/>
            <a:ext cx="1038354" cy="55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Elemento grafico 94">
            <a:extLst>
              <a:ext uri="{FF2B5EF4-FFF2-40B4-BE49-F238E27FC236}">
                <a16:creationId xmlns:a16="http://schemas.microsoft.com/office/drawing/2014/main" id="{D91BD77E-B86F-8BBE-6F07-CE45B1E51F6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93972" y="6191989"/>
            <a:ext cx="714738" cy="440203"/>
          </a:xfrm>
          <a:prstGeom prst="rect">
            <a:avLst/>
          </a:prstGeom>
        </p:spPr>
      </p:pic>
      <p:pic>
        <p:nvPicPr>
          <p:cNvPr id="96" name="Picture 3">
            <a:extLst>
              <a:ext uri="{FF2B5EF4-FFF2-40B4-BE49-F238E27FC236}">
                <a16:creationId xmlns:a16="http://schemas.microsoft.com/office/drawing/2014/main" id="{EF866DA4-A4EB-CB50-B883-9E2770E203D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918" y="6284590"/>
            <a:ext cx="1151915" cy="2933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roup 26">
            <a:extLst>
              <a:ext uri="{FF2B5EF4-FFF2-40B4-BE49-F238E27FC236}">
                <a16:creationId xmlns:a16="http://schemas.microsoft.com/office/drawing/2014/main" id="{EF57930D-279D-B6FB-93F8-3F98D41BB873}"/>
              </a:ext>
            </a:extLst>
          </p:cNvPr>
          <p:cNvGrpSpPr/>
          <p:nvPr/>
        </p:nvGrpSpPr>
        <p:grpSpPr>
          <a:xfrm>
            <a:off x="9220647" y="6153001"/>
            <a:ext cx="535661" cy="521517"/>
            <a:chOff x="8977349" y="3397586"/>
            <a:chExt cx="998912" cy="1145810"/>
          </a:xfrm>
        </p:grpSpPr>
        <p:pic>
          <p:nvPicPr>
            <p:cNvPr id="98" name="Picture 27" descr="AKADEMIYA2063: The Expertise We Need. The Africa We Want.">
              <a:extLst>
                <a:ext uri="{FF2B5EF4-FFF2-40B4-BE49-F238E27FC236}">
                  <a16:creationId xmlns:a16="http://schemas.microsoft.com/office/drawing/2014/main" id="{A2259D49-6BE8-8003-C316-BA92A8942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237"/>
            <a:stretch/>
          </p:blipFill>
          <p:spPr bwMode="auto">
            <a:xfrm>
              <a:off x="8977349" y="3397586"/>
              <a:ext cx="998912" cy="977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Picture 28" descr="AKADEMIYA2063: The Expertise We Need. The Africa We Want.">
              <a:extLst>
                <a:ext uri="{FF2B5EF4-FFF2-40B4-BE49-F238E27FC236}">
                  <a16:creationId xmlns:a16="http://schemas.microsoft.com/office/drawing/2014/main" id="{4EC27414-66F0-9C68-97DC-AA32FF23F1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140"/>
            <a:stretch/>
          </p:blipFill>
          <p:spPr bwMode="auto">
            <a:xfrm>
              <a:off x="8977349" y="4374021"/>
              <a:ext cx="998912" cy="1693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0" name="Picture 29">
            <a:extLst>
              <a:ext uri="{FF2B5EF4-FFF2-40B4-BE49-F238E27FC236}">
                <a16:creationId xmlns:a16="http://schemas.microsoft.com/office/drawing/2014/main" id="{A777A049-E9D3-EB5E-C96C-C8F20B61BCC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78328" y="6137178"/>
            <a:ext cx="476583" cy="476583"/>
          </a:xfrm>
          <a:prstGeom prst="rect">
            <a:avLst/>
          </a:prstGeom>
        </p:spPr>
      </p:pic>
      <p:pic>
        <p:nvPicPr>
          <p:cNvPr id="103" name="Immagine 102" descr="Immagine che contiene Elementi grafici, design&#10;&#10;Descrizione generata automaticamente">
            <a:extLst>
              <a:ext uri="{FF2B5EF4-FFF2-40B4-BE49-F238E27FC236}">
                <a16:creationId xmlns:a16="http://schemas.microsoft.com/office/drawing/2014/main" id="{3FE2BEB2-C4BC-0DBB-110C-6D6B5D86F93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174" y="6049039"/>
            <a:ext cx="1420156" cy="6254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5F0134-6A14-CA46-F071-F03FD630D3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90970" y="715661"/>
            <a:ext cx="3345355" cy="47145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CEDD06-9D8F-70E2-0DD3-4BF9A580D4F0}"/>
              </a:ext>
            </a:extLst>
          </p:cNvPr>
          <p:cNvSpPr txBox="1"/>
          <p:nvPr/>
        </p:nvSpPr>
        <p:spPr>
          <a:xfrm>
            <a:off x="4848781" y="579673"/>
            <a:ext cx="7080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Montserrat" pitchFamily="2" charset="0"/>
              </a:rPr>
              <a:t>Where does food system financing come from, and to what does it contribute?</a:t>
            </a:r>
            <a:endParaRPr lang="en-CH" sz="2400" b="1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24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3" descr="Immagine che contiene persona, computer, testo, computer&#10;&#10;Descrizione generata automaticamente">
            <a:extLst>
              <a:ext uri="{FF2B5EF4-FFF2-40B4-BE49-F238E27FC236}">
                <a16:creationId xmlns:a16="http://schemas.microsoft.com/office/drawing/2014/main" id="{CADAD904-FF0D-F89B-0483-9494B1C613E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19749" y="8178957"/>
            <a:ext cx="12192001" cy="8113538"/>
          </a:xfrm>
          <a:prstGeom prst="rect">
            <a:avLst/>
          </a:prstGeom>
        </p:spPr>
      </p:pic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3189F83-059E-7BE6-B9DE-5DE899153E4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3189F83-059E-7BE6-B9DE-5DE899153E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e 11">
            <a:extLst>
              <a:ext uri="{FF2B5EF4-FFF2-40B4-BE49-F238E27FC236}">
                <a16:creationId xmlns:a16="http://schemas.microsoft.com/office/drawing/2014/main" id="{0728CE76-3467-98F3-5B2A-8E5AABCBCE0A}"/>
              </a:ext>
            </a:extLst>
          </p:cNvPr>
          <p:cNvSpPr/>
          <p:nvPr/>
        </p:nvSpPr>
        <p:spPr>
          <a:xfrm>
            <a:off x="205922" y="1442520"/>
            <a:ext cx="1658206" cy="1720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07D585-8070-CDF8-016D-D917C5E0F875}"/>
              </a:ext>
            </a:extLst>
          </p:cNvPr>
          <p:cNvSpPr txBox="1">
            <a:spLocks/>
          </p:cNvSpPr>
          <p:nvPr/>
        </p:nvSpPr>
        <p:spPr>
          <a:xfrm>
            <a:off x="252696" y="234374"/>
            <a:ext cx="8055871" cy="100088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8C0E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" panose="00000500000000000000" pitchFamily="2" charset="0"/>
                <a:ea typeface="+mj-ea"/>
                <a:cs typeface="+mj-cs"/>
              </a:rPr>
              <a:t>FINANCIAL FLOWS TO FOOD SYSTEMS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68C0E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" panose="00000500000000000000" pitchFamily="2" charset="0"/>
                <a:ea typeface="+mj-ea"/>
                <a:cs typeface="+mj-cs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B8117F-D5B4-9C05-FA2E-B5B6C18956F3}"/>
              </a:ext>
            </a:extLst>
          </p:cNvPr>
          <p:cNvSpPr txBox="1"/>
          <p:nvPr/>
        </p:nvSpPr>
        <p:spPr>
          <a:xfrm>
            <a:off x="346189" y="829647"/>
            <a:ext cx="7716079" cy="42906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rgbClr val="92D050"/>
              </a:buClr>
              <a:buSzTx/>
              <a:buFontTx/>
              <a:buNone/>
              <a:tabLst/>
              <a:defRPr kumimoji="0" sz="1867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 panose="00000500000000000000" pitchFamily="2" charset="0"/>
                <a:ea typeface="ＭＳ Ｐゴシック" charset="0"/>
                <a:cs typeface="Arial" panose="020B0604020202020204" pitchFamily="34" charset="0"/>
              </a:defRPr>
            </a:lvl1pPr>
            <a:lvl2pPr marL="576263" indent="-190500" fontAlgn="base">
              <a:spcBef>
                <a:spcPct val="20000"/>
              </a:spcBef>
              <a:spcAft>
                <a:spcPct val="0"/>
              </a:spcAft>
              <a:buChar char="-"/>
              <a:defRPr sz="2400">
                <a:ea typeface="Geneva" charset="0"/>
              </a:defRPr>
            </a:lvl2pPr>
            <a:lvl3pPr marL="960438" indent="-193675" fontAlgn="base">
              <a:spcBef>
                <a:spcPct val="20000"/>
              </a:spcBef>
              <a:spcAft>
                <a:spcPct val="0"/>
              </a:spcAft>
              <a:buChar char="•"/>
              <a:defRPr>
                <a:ea typeface="Geneva" charset="0"/>
              </a:defRPr>
            </a:lvl3pPr>
            <a:lvl4pPr marL="1379538" indent="-228600" fontAlgn="base">
              <a:spcBef>
                <a:spcPct val="20000"/>
              </a:spcBef>
              <a:spcAft>
                <a:spcPct val="0"/>
              </a:spcAft>
              <a:buChar char="–"/>
              <a:defRPr>
                <a:ea typeface="Geneva" charset="0"/>
              </a:defRPr>
            </a:lvl4pPr>
            <a:lvl5pPr marL="1798638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ea typeface="Geneva" charset="0"/>
              </a:defRPr>
            </a:lvl5pPr>
            <a:lvl6pPr marL="2255838" indent="-228600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713038" indent="-228600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3170238" indent="-228600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3627438" indent="-228600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" panose="00000500000000000000" pitchFamily="2" charset="0"/>
                <a:ea typeface="ＭＳ Ｐゴシック" charset="0"/>
                <a:cs typeface="Arial" panose="020B0604020202020204" pitchFamily="34" charset="0"/>
              </a:rPr>
              <a:t>3 SOURCES OF</a:t>
            </a:r>
            <a:r>
              <a:rPr kumimoji="0" lang="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" panose="00000500000000000000" pitchFamily="2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" panose="00000500000000000000" pitchFamily="2" charset="0"/>
                <a:ea typeface="ＭＳ Ｐゴシック" charset="0"/>
                <a:cs typeface="Arial" panose="020B0604020202020204" pitchFamily="34" charset="0"/>
              </a:rPr>
              <a:t>FINANCING </a:t>
            </a:r>
          </a:p>
        </p:txBody>
      </p:sp>
      <p:pic>
        <p:nvPicPr>
          <p:cNvPr id="15" name="Immagine 30" descr="Immagine che contiene testo, poster, Carattere, Elementi grafici&#10;&#10;Descrizione generata automaticamente">
            <a:extLst>
              <a:ext uri="{FF2B5EF4-FFF2-40B4-BE49-F238E27FC236}">
                <a16:creationId xmlns:a16="http://schemas.microsoft.com/office/drawing/2014/main" id="{8364AB3D-D457-9D8D-1AFE-D5E0B4E74DD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26"/>
          <a:stretch/>
        </p:blipFill>
        <p:spPr>
          <a:xfrm>
            <a:off x="11090246" y="392268"/>
            <a:ext cx="450544" cy="598365"/>
          </a:xfrm>
          <a:prstGeom prst="rect">
            <a:avLst/>
          </a:prstGeom>
          <a:ln>
            <a:noFill/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AA3A13C-D1A3-614B-1F3E-9A484EE56549}"/>
              </a:ext>
            </a:extLst>
          </p:cNvPr>
          <p:cNvGrpSpPr/>
          <p:nvPr/>
        </p:nvGrpSpPr>
        <p:grpSpPr>
          <a:xfrm>
            <a:off x="475600" y="6257387"/>
            <a:ext cx="2102537" cy="374427"/>
            <a:chOff x="9916982" y="6407121"/>
            <a:chExt cx="2102537" cy="374427"/>
          </a:xfrm>
        </p:grpSpPr>
        <p:pic>
          <p:nvPicPr>
            <p:cNvPr id="17" name="Immagine 3" descr="Immagine che contiene testo, Carattere, logo, Elementi grafici&#10;&#10;Descrizione generata automaticamente">
              <a:extLst>
                <a:ext uri="{FF2B5EF4-FFF2-40B4-BE49-F238E27FC236}">
                  <a16:creationId xmlns:a16="http://schemas.microsoft.com/office/drawing/2014/main" id="{73208043-611D-B755-C002-C197A5279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6982" y="6426426"/>
              <a:ext cx="559425" cy="283223"/>
            </a:xfrm>
            <a:prstGeom prst="rect">
              <a:avLst/>
            </a:prstGeom>
          </p:spPr>
        </p:pic>
        <p:pic>
          <p:nvPicPr>
            <p:cNvPr id="18" name="Immagine 5" descr="Immagine che contiene logo, Carattere, Elementi grafici, simbolo&#10;&#10;Descrizione generata automaticamente">
              <a:extLst>
                <a:ext uri="{FF2B5EF4-FFF2-40B4-BE49-F238E27FC236}">
                  <a16:creationId xmlns:a16="http://schemas.microsoft.com/office/drawing/2014/main" id="{3196F947-A074-0125-1169-81ACBCCA9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1320" y="6407121"/>
              <a:ext cx="752629" cy="374427"/>
            </a:xfrm>
            <a:prstGeom prst="rect">
              <a:avLst/>
            </a:prstGeom>
          </p:spPr>
        </p:pic>
        <p:pic>
          <p:nvPicPr>
            <p:cNvPr id="19" name="Elemento grafico 8">
              <a:extLst>
                <a:ext uri="{FF2B5EF4-FFF2-40B4-BE49-F238E27FC236}">
                  <a16:creationId xmlns:a16="http://schemas.microsoft.com/office/drawing/2014/main" id="{95220935-1C5F-1652-AF02-AC625A720EB1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360394" y="6426426"/>
              <a:ext cx="659125" cy="313354"/>
            </a:xfrm>
            <a:prstGeom prst="rect">
              <a:avLst/>
            </a:prstGeom>
          </p:spPr>
        </p:pic>
      </p:grpSp>
      <p:pic>
        <p:nvPicPr>
          <p:cNvPr id="3" name="Immagine 8" descr="Immagine che contiene testo, schermata, cerchio, Carattere&#10;&#10;Descrizione generata automaticamente">
            <a:extLst>
              <a:ext uri="{FF2B5EF4-FFF2-40B4-BE49-F238E27FC236}">
                <a16:creationId xmlns:a16="http://schemas.microsoft.com/office/drawing/2014/main" id="{FA50CB21-6D33-57EA-13A0-97E8CC4FDBC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5" t="23601" r="13836" b="14458"/>
          <a:stretch/>
        </p:blipFill>
        <p:spPr>
          <a:xfrm>
            <a:off x="6314797" y="1477900"/>
            <a:ext cx="6101318" cy="5626089"/>
          </a:xfrm>
          <a:prstGeom prst="rect">
            <a:avLst/>
          </a:prstGeom>
        </p:spPr>
      </p:pic>
      <p:sp>
        <p:nvSpPr>
          <p:cNvPr id="4" name="Ovale 11">
            <a:extLst>
              <a:ext uri="{FF2B5EF4-FFF2-40B4-BE49-F238E27FC236}">
                <a16:creationId xmlns:a16="http://schemas.microsoft.com/office/drawing/2014/main" id="{871C1A71-43C2-96DF-EBDF-B7214333E3BF}"/>
              </a:ext>
            </a:extLst>
          </p:cNvPr>
          <p:cNvSpPr/>
          <p:nvPr/>
        </p:nvSpPr>
        <p:spPr>
          <a:xfrm>
            <a:off x="2622425" y="1442520"/>
            <a:ext cx="1658206" cy="1720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e 11">
            <a:extLst>
              <a:ext uri="{FF2B5EF4-FFF2-40B4-BE49-F238E27FC236}">
                <a16:creationId xmlns:a16="http://schemas.microsoft.com/office/drawing/2014/main" id="{2602AB80-C601-0F95-366E-DCD2B8C59031}"/>
              </a:ext>
            </a:extLst>
          </p:cNvPr>
          <p:cNvSpPr/>
          <p:nvPr/>
        </p:nvSpPr>
        <p:spPr>
          <a:xfrm>
            <a:off x="5164153" y="1442520"/>
            <a:ext cx="1658206" cy="1720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 descr="Immagine che contiene Elementi grafici, schermata, clipart, grafica&#10;&#10;Descrizione generata automaticamente">
            <a:extLst>
              <a:ext uri="{FF2B5EF4-FFF2-40B4-BE49-F238E27FC236}">
                <a16:creationId xmlns:a16="http://schemas.microsoft.com/office/drawing/2014/main" id="{DFA2EC7B-401B-7188-C3FE-8F424F71195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0" t="27355" r="8129" b="17004"/>
          <a:stretch/>
        </p:blipFill>
        <p:spPr>
          <a:xfrm>
            <a:off x="-80512" y="948794"/>
            <a:ext cx="8389079" cy="26277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1BDACF-D1FB-E3E3-2E9C-14130A434086}"/>
              </a:ext>
            </a:extLst>
          </p:cNvPr>
          <p:cNvSpPr txBox="1"/>
          <p:nvPr/>
        </p:nvSpPr>
        <p:spPr>
          <a:xfrm>
            <a:off x="1572664" y="3891097"/>
            <a:ext cx="5999588" cy="42906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rgbClr val="92D050"/>
              </a:buClr>
              <a:buSzTx/>
              <a:buFontTx/>
              <a:buNone/>
              <a:tabLst/>
              <a:defRPr kumimoji="0" sz="1867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 panose="00000500000000000000" pitchFamily="2" charset="0"/>
                <a:ea typeface="ＭＳ Ｐゴシック" charset="0"/>
                <a:cs typeface="Arial" panose="020B0604020202020204" pitchFamily="34" charset="0"/>
              </a:defRPr>
            </a:lvl1pPr>
            <a:lvl2pPr marL="576263" indent="-190500" fontAlgn="base">
              <a:spcBef>
                <a:spcPct val="20000"/>
              </a:spcBef>
              <a:spcAft>
                <a:spcPct val="0"/>
              </a:spcAft>
              <a:buChar char="-"/>
              <a:defRPr sz="2400">
                <a:ea typeface="Geneva" charset="0"/>
              </a:defRPr>
            </a:lvl2pPr>
            <a:lvl3pPr marL="960438" indent="-193675" fontAlgn="base">
              <a:spcBef>
                <a:spcPct val="20000"/>
              </a:spcBef>
              <a:spcAft>
                <a:spcPct val="0"/>
              </a:spcAft>
              <a:buChar char="•"/>
              <a:defRPr>
                <a:ea typeface="Geneva" charset="0"/>
              </a:defRPr>
            </a:lvl3pPr>
            <a:lvl4pPr marL="1379538" indent="-228600" fontAlgn="base">
              <a:spcBef>
                <a:spcPct val="20000"/>
              </a:spcBef>
              <a:spcAft>
                <a:spcPct val="0"/>
              </a:spcAft>
              <a:buChar char="–"/>
              <a:defRPr>
                <a:ea typeface="Geneva" charset="0"/>
              </a:defRPr>
            </a:lvl4pPr>
            <a:lvl5pPr marL="1798638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ea typeface="Geneva" charset="0"/>
              </a:defRPr>
            </a:lvl5pPr>
            <a:lvl6pPr marL="2255838" indent="-228600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713038" indent="-228600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3170238" indent="-228600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3627438" indent="-228600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rgbClr val="92D050"/>
              </a:buClr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" pitchFamily="2" charset="77"/>
                <a:ea typeface="Tahoma" panose="020B0604030504040204" pitchFamily="34" charset="0"/>
                <a:cs typeface="Tahoma" panose="020B0604030504040204" pitchFamily="34" charset="0"/>
              </a:rPr>
              <a:t>5 FOOD SYSTEMS COMPONENTS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CD956C-9356-9A72-50F9-BFE185980A40}"/>
              </a:ext>
            </a:extLst>
          </p:cNvPr>
          <p:cNvSpPr txBox="1"/>
          <p:nvPr/>
        </p:nvSpPr>
        <p:spPr>
          <a:xfrm>
            <a:off x="252696" y="4869360"/>
            <a:ext cx="5999588" cy="42906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rgbClr val="92D050"/>
              </a:buClr>
              <a:buSzTx/>
              <a:buFontTx/>
              <a:buNone/>
              <a:tabLst/>
              <a:defRPr kumimoji="0" sz="1867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 panose="00000500000000000000" pitchFamily="2" charset="0"/>
                <a:ea typeface="ＭＳ Ｐゴシック" charset="0"/>
                <a:cs typeface="Arial" panose="020B0604020202020204" pitchFamily="34" charset="0"/>
              </a:defRPr>
            </a:lvl1pPr>
            <a:lvl2pPr marL="576263" indent="-190500" fontAlgn="base">
              <a:spcBef>
                <a:spcPct val="20000"/>
              </a:spcBef>
              <a:spcAft>
                <a:spcPct val="0"/>
              </a:spcAft>
              <a:buChar char="-"/>
              <a:defRPr sz="2400">
                <a:ea typeface="Geneva" charset="0"/>
              </a:defRPr>
            </a:lvl2pPr>
            <a:lvl3pPr marL="960438" indent="-193675" fontAlgn="base">
              <a:spcBef>
                <a:spcPct val="20000"/>
              </a:spcBef>
              <a:spcAft>
                <a:spcPct val="0"/>
              </a:spcAft>
              <a:buChar char="•"/>
              <a:defRPr>
                <a:ea typeface="Geneva" charset="0"/>
              </a:defRPr>
            </a:lvl3pPr>
            <a:lvl4pPr marL="1379538" indent="-228600" fontAlgn="base">
              <a:spcBef>
                <a:spcPct val="20000"/>
              </a:spcBef>
              <a:spcAft>
                <a:spcPct val="0"/>
              </a:spcAft>
              <a:buChar char="–"/>
              <a:defRPr>
                <a:ea typeface="Geneva" charset="0"/>
              </a:defRPr>
            </a:lvl4pPr>
            <a:lvl5pPr marL="1798638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ea typeface="Geneva" charset="0"/>
              </a:defRPr>
            </a:lvl5pPr>
            <a:lvl6pPr marL="2255838" indent="-228600" fontAlgn="base">
              <a:spcBef>
                <a:spcPct val="20000"/>
              </a:spcBef>
              <a:spcAft>
                <a:spcPct val="0"/>
              </a:spcAft>
              <a:buChar char="»"/>
            </a:lvl6pPr>
            <a:lvl7pPr marL="2713038" indent="-228600" fontAlgn="base">
              <a:spcBef>
                <a:spcPct val="20000"/>
              </a:spcBef>
              <a:spcAft>
                <a:spcPct val="0"/>
              </a:spcAft>
              <a:buChar char="»"/>
            </a:lvl7pPr>
            <a:lvl8pPr marL="3170238" indent="-228600" fontAlgn="base">
              <a:spcBef>
                <a:spcPct val="20000"/>
              </a:spcBef>
              <a:spcAft>
                <a:spcPct val="0"/>
              </a:spcAft>
              <a:buChar char="»"/>
            </a:lvl8pPr>
            <a:lvl9pPr marL="3627438" indent="-228600" fontAlgn="base">
              <a:spcBef>
                <a:spcPct val="20000"/>
              </a:spcBef>
              <a:spcAft>
                <a:spcPct val="0"/>
              </a:spcAft>
              <a:buChar char="»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rgbClr val="92D050"/>
              </a:buClr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swald" pitchFamily="2" charset="77"/>
                <a:ea typeface="Tahoma" panose="020B0604030504040204" pitchFamily="34" charset="0"/>
                <a:cs typeface="Tahoma" panose="020B0604030504040204" pitchFamily="34" charset="0"/>
              </a:rPr>
              <a:t>Applications in Bangladesh and Indonesia </a:t>
            </a:r>
          </a:p>
        </p:txBody>
      </p:sp>
    </p:spTree>
    <p:extLst>
      <p:ext uri="{BB962C8B-B14F-4D97-AF65-F5344CB8AC3E}">
        <p14:creationId xmlns:p14="http://schemas.microsoft.com/office/powerpoint/2010/main" val="165368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D872A-54D7-DEA9-7DAE-BFF068033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AB2D3E4F-15C4-CAF6-15E7-D926B532A27A}"/>
              </a:ext>
            </a:extLst>
          </p:cNvPr>
          <p:cNvSpPr txBox="1">
            <a:spLocks/>
          </p:cNvSpPr>
          <p:nvPr/>
        </p:nvSpPr>
        <p:spPr>
          <a:xfrm>
            <a:off x="0" y="-11075"/>
            <a:ext cx="12192000" cy="767639"/>
          </a:xfrm>
          <a:prstGeom prst="rect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3200" b="1" dirty="0">
                <a:solidFill>
                  <a:schemeClr val="bg1"/>
                </a:solidFill>
                <a:latin typeface="Tw Cen MT" panose="020B0602020104020603" pitchFamily="34" charset="0"/>
                <a:ea typeface="+mn-ea"/>
                <a:cs typeface="+mn-cs"/>
                <a:sym typeface="Calibri"/>
              </a:rPr>
              <a:t>Financial Flows to Food Systems (3FS) results from Public Expenditure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800-000006000000}"/>
              </a:ext>
            </a:extLst>
          </p:cNvPr>
          <p:cNvGraphicFramePr>
            <a:graphicFrameLocks/>
          </p:cNvGraphicFramePr>
          <p:nvPr/>
        </p:nvGraphicFramePr>
        <p:xfrm>
          <a:off x="-1" y="756564"/>
          <a:ext cx="12191999" cy="610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219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31096-C2E0-192F-77DA-EEB0EC25E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7C601B5-6FB7-FC71-580E-8E2FA5C589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91" r="9870" b="7570"/>
          <a:stretch>
            <a:fillRect/>
          </a:stretch>
        </p:blipFill>
        <p:spPr>
          <a:xfrm>
            <a:off x="2941983" y="1588238"/>
            <a:ext cx="9250017" cy="436848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BD7C0FF-7813-AF29-03C4-408446A11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16" y="-70442"/>
            <a:ext cx="11233150" cy="101925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cap="none" dirty="0">
                <a:solidFill>
                  <a:schemeClr val="tx2"/>
                </a:solidFill>
                <a:latin typeface="Montserrat" panose="00000500000000000000" pitchFamily="2" charset="0"/>
              </a:rPr>
              <a:t>Diet Quality Questionnaire (DQQ)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115A2-2731-6BDC-4B86-398DFCBFB52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40016" y="2628670"/>
            <a:ext cx="3269876" cy="1950704"/>
          </a:xfrm>
        </p:spPr>
        <p:txBody>
          <a:bodyPr/>
          <a:lstStyle/>
          <a:p>
            <a:r>
              <a:rPr lang="en-GB" dirty="0"/>
              <a:t>29 yes / no questions</a:t>
            </a:r>
          </a:p>
          <a:p>
            <a:r>
              <a:rPr lang="en-GB" dirty="0"/>
              <a:t>Questionnaire takes 10 minutes to complete</a:t>
            </a:r>
          </a:p>
          <a:p>
            <a:r>
              <a:rPr lang="en-GB" dirty="0"/>
              <a:t>&lt; 1% cost of typical National Surveys</a:t>
            </a:r>
          </a:p>
          <a:p>
            <a:endParaRPr lang="en-GB" dirty="0"/>
          </a:p>
          <a:p>
            <a:endParaRPr lang="en-CH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3204E5-836D-4E93-878A-B9AD602471F4}"/>
              </a:ext>
            </a:extLst>
          </p:cNvPr>
          <p:cNvCxnSpPr>
            <a:cxnSpLocks/>
          </p:cNvCxnSpPr>
          <p:nvPr/>
        </p:nvCxnSpPr>
        <p:spPr>
          <a:xfrm>
            <a:off x="340016" y="69362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C5F0D9B-2D14-6898-DEF9-E406EF16FE23}"/>
              </a:ext>
            </a:extLst>
          </p:cNvPr>
          <p:cNvSpPr txBox="1"/>
          <p:nvPr/>
        </p:nvSpPr>
        <p:spPr>
          <a:xfrm>
            <a:off x="340015" y="824168"/>
            <a:ext cx="9336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Montserrat" pitchFamily="2" charset="0"/>
              </a:rPr>
              <a:t>Rapid, inexpensive approach to understanding what the world eats</a:t>
            </a:r>
            <a:endParaRPr lang="en-CH" b="1" dirty="0">
              <a:latin typeface="Montserrat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39A1F6C-AD83-77CA-3207-6385475AA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4678" y="4842644"/>
            <a:ext cx="4277322" cy="15146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E6AF749-2BCF-7349-1D94-D1CED4B7D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3960" y="841131"/>
            <a:ext cx="2633360" cy="36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15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1D5C16-4473-028F-F706-D1F65F7505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55"/>
          <a:stretch>
            <a:fillRect/>
          </a:stretch>
        </p:blipFill>
        <p:spPr>
          <a:xfrm>
            <a:off x="3586038" y="995739"/>
            <a:ext cx="8470789" cy="44270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393B64-6DB3-8704-38E5-930BFDB55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5625" y="5034541"/>
            <a:ext cx="4296375" cy="120984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2BCF3F6-C8E8-8CCC-7EA3-5C8303D4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16" y="-70442"/>
            <a:ext cx="11233150" cy="101925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cap="none" dirty="0">
                <a:solidFill>
                  <a:schemeClr val="tx2"/>
                </a:solidFill>
                <a:latin typeface="Montserrat" panose="00000500000000000000" pitchFamily="2" charset="0"/>
              </a:rPr>
              <a:t>Diet Quality Questionnaire (DQQ)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3F7CFB-9C64-9E3C-4E74-5C9EBFCDAABC}"/>
              </a:ext>
            </a:extLst>
          </p:cNvPr>
          <p:cNvCxnSpPr>
            <a:cxnSpLocks/>
          </p:cNvCxnSpPr>
          <p:nvPr/>
        </p:nvCxnSpPr>
        <p:spPr>
          <a:xfrm>
            <a:off x="340016" y="69362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0931270-AD0E-65F2-C916-CFD86B4A6D11}"/>
              </a:ext>
            </a:extLst>
          </p:cNvPr>
          <p:cNvSpPr txBox="1">
            <a:spLocks/>
          </p:cNvSpPr>
          <p:nvPr/>
        </p:nvSpPr>
        <p:spPr>
          <a:xfrm>
            <a:off x="340016" y="1478296"/>
            <a:ext cx="3269876" cy="42959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Highlights growing burden of unhealthy diets associated with non-communicable diseases in parts of Asia</a:t>
            </a:r>
          </a:p>
          <a:p>
            <a:endParaRPr lang="en-GB" dirty="0"/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216757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66167-51A7-582F-6ED3-F19BCE51A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A2DDB1-ECC2-161F-8D7F-9573C23BC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cap="none" dirty="0">
                <a:solidFill>
                  <a:schemeClr val="tx2"/>
                </a:solidFill>
                <a:latin typeface="Montserrat"/>
              </a:rPr>
              <a:t>Where to Find the Tools?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B9429D-38E5-2634-EE04-F173DEA31DA3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7659" y="1113906"/>
            <a:ext cx="6825745" cy="5624944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  <a:latin typeface="Montserrat"/>
                <a:cs typeface="Arial"/>
              </a:rPr>
              <a:t>Global &amp; Country Food Systems Dashboards - </a:t>
            </a:r>
            <a:r>
              <a:rPr lang="en-US" b="1" dirty="0">
                <a:solidFill>
                  <a:schemeClr val="accent2"/>
                </a:solidFill>
                <a:latin typeface="Montserrat"/>
                <a:cs typeface="Arial"/>
              </a:rPr>
              <a:t>https://www.foodsystemsdashboard.org/</a:t>
            </a:r>
            <a:endParaRPr lang="en-US" dirty="0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  <a:latin typeface="Montserrat"/>
                <a:cs typeface="Arial"/>
              </a:rPr>
              <a:t>Countdown to 2030 - </a:t>
            </a:r>
            <a:r>
              <a:rPr lang="en-US" b="1" dirty="0">
                <a:solidFill>
                  <a:schemeClr val="accent2"/>
                </a:solidFill>
                <a:latin typeface="Montserrat"/>
                <a:cs typeface="Arial"/>
              </a:rPr>
              <a:t>https://www.foodcountdown.org/</a:t>
            </a:r>
            <a:endParaRPr lang="en-US" b="1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  <a:latin typeface="Montserrat"/>
                <a:cs typeface="Arial"/>
              </a:rPr>
              <a:t>Global Diet Quality Assessment -  </a:t>
            </a:r>
            <a:r>
              <a:rPr lang="en-US" b="1" dirty="0">
                <a:solidFill>
                  <a:schemeClr val="accent2"/>
                </a:solidFill>
                <a:latin typeface="Montserrat"/>
                <a:cs typeface="Arial"/>
              </a:rPr>
              <a:t>https://www.dietquality.org/</a:t>
            </a:r>
            <a:endParaRPr lang="en-US" b="1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  <a:latin typeface="Montserrat"/>
                <a:cs typeface="Arial"/>
              </a:rPr>
              <a:t>Food systems policy coherence diagnostic - </a:t>
            </a:r>
            <a:r>
              <a:rPr lang="en-US" b="1" dirty="0">
                <a:solidFill>
                  <a:schemeClr val="accent2"/>
                </a:solidFill>
                <a:latin typeface="Montserrat"/>
                <a:cs typeface="Arial"/>
              </a:rPr>
              <a:t>https://www.gainhealth.org/policy-coherence-toolkit</a:t>
            </a:r>
            <a:endParaRPr lang="en-US" b="1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  <a:latin typeface="Montserrat"/>
                <a:cs typeface="Arial"/>
              </a:rPr>
              <a:t>Initiative on Climate and Nutrition -</a:t>
            </a:r>
            <a:r>
              <a:rPr lang="en-US" b="1" dirty="0">
                <a:solidFill>
                  <a:schemeClr val="accent2"/>
                </a:solidFill>
                <a:latin typeface="Montserrat"/>
                <a:cs typeface="Arial"/>
              </a:rPr>
              <a:t>https://www.gainhealth.org/resources/reports-and-publications/initiative-climate-action-and-nutrition-i-can</a:t>
            </a:r>
            <a:endParaRPr lang="en-US" b="1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  <a:latin typeface="Montserrat"/>
                <a:cs typeface="Arial"/>
              </a:rPr>
              <a:t>Financial Flows to Food Systems budgeting diagnostic (3FS) </a:t>
            </a:r>
            <a:r>
              <a:rPr lang="en-US" b="1">
                <a:solidFill>
                  <a:schemeClr val="accent2"/>
                </a:solidFill>
                <a:latin typeface="Montserrat"/>
                <a:cs typeface="Arial"/>
              </a:rPr>
              <a:t>– </a:t>
            </a:r>
            <a:r>
              <a:rPr lang="en-GB" b="1" dirty="0">
                <a:solidFill>
                  <a:schemeClr val="accent2"/>
                </a:solidFill>
                <a:latin typeface="Montserrat"/>
                <a:cs typeface="Arial"/>
              </a:rPr>
              <a:t> https://www.ifad.org/documents/d/knowledge/3fs-factsheet</a:t>
            </a:r>
            <a:endParaRPr lang="en-US" b="1" dirty="0">
              <a:solidFill>
                <a:schemeClr val="accent2"/>
              </a:solidFill>
            </a:endParaRP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endParaRPr lang="en-US" b="1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7FBD98-E0E1-8A62-BF4F-E63CD540F394}"/>
              </a:ext>
            </a:extLst>
          </p:cNvPr>
          <p:cNvCxnSpPr>
            <a:cxnSpLocks/>
          </p:cNvCxnSpPr>
          <p:nvPr/>
        </p:nvCxnSpPr>
        <p:spPr>
          <a:xfrm>
            <a:off x="227348" y="82697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034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2B4BB4-EFB0-6F16-83C6-BF69011DA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cap="none" dirty="0">
                <a:solidFill>
                  <a:schemeClr val="tx2"/>
                </a:solidFill>
              </a:rPr>
              <a:t>Tools to Support Food Systems Transformation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38329E-9464-4CBD-9EEA-81339951477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7659" y="1113906"/>
            <a:ext cx="6455155" cy="562494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00B0F0"/>
                </a:solidFill>
              </a:rPr>
              <a:t>Global &amp; Country Food Systems Dashboards -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/>
              <a:t>describe, diagnose and decide on food systems action</a:t>
            </a: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00B0F0"/>
                </a:solidFill>
              </a:rPr>
              <a:t>Countdown to 2030 - </a:t>
            </a:r>
            <a:r>
              <a:rPr lang="en-US" dirty="0"/>
              <a:t>monitor progress in food systems change</a:t>
            </a: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endParaRPr lang="en-US" dirty="0"/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</a:rPr>
              <a:t>Food systems policy coherence diagnostic - </a:t>
            </a:r>
            <a:r>
              <a:rPr lang="en-US" dirty="0"/>
              <a:t>understand whether sectoral policies are aligned with goals</a:t>
            </a: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</a:rPr>
              <a:t>Initiative on Climate and Nutrition - </a:t>
            </a:r>
            <a:r>
              <a:rPr lang="en-US" dirty="0"/>
              <a:t>identify opportunities for joint action on nutrition and climate</a:t>
            </a: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C00000"/>
                </a:solidFill>
              </a:rPr>
              <a:t>Financial Flows to Food Systems budgeting diagnostic (3FS) </a:t>
            </a:r>
            <a:r>
              <a:rPr lang="en-US" dirty="0"/>
              <a:t>– </a:t>
            </a:r>
            <a:r>
              <a:rPr lang="en-GB" dirty="0"/>
              <a:t>see where food system financing comes from, and to what it contributes</a:t>
            </a:r>
            <a:endParaRPr lang="en-US" dirty="0"/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solidFill>
                  <a:srgbClr val="00B0F0"/>
                </a:solidFill>
              </a:rPr>
              <a:t>Global Diet Quality Assessment </a:t>
            </a:r>
            <a:r>
              <a:rPr lang="en-US" dirty="0"/>
              <a:t>– quickly assess what people eat around the world</a:t>
            </a:r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11CAD90-585D-EA6A-AAB4-64B54A439CC3}"/>
              </a:ext>
            </a:extLst>
          </p:cNvPr>
          <p:cNvCxnSpPr>
            <a:cxnSpLocks/>
          </p:cNvCxnSpPr>
          <p:nvPr/>
        </p:nvCxnSpPr>
        <p:spPr>
          <a:xfrm>
            <a:off x="227348" y="82697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0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124009" y="224004"/>
            <a:ext cx="10699487" cy="8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0" rtlCol="0" anchor="t" anchorCtr="0">
            <a:noAutofit/>
          </a:bodyPr>
          <a:lstStyle/>
          <a:p>
            <a:pPr lvl="0" algn="l">
              <a:buClr>
                <a:schemeClr val="dk1"/>
              </a:buClr>
              <a:buSzPts val="1100"/>
            </a:pPr>
            <a:r>
              <a:rPr lang="en-US" sz="3000" b="1" dirty="0">
                <a:solidFill>
                  <a:schemeClr val="tx2"/>
                </a:solidFill>
                <a:latin typeface="Montserrat" pitchFamily="2" charset="0"/>
                <a:ea typeface="Gill Sans"/>
                <a:cs typeface="Arial" panose="020B0604020202020204" pitchFamily="34" charset="0"/>
                <a:sym typeface="Gill Sans"/>
              </a:rPr>
              <a:t>Global Food Systems Dashboard</a:t>
            </a:r>
            <a:endParaRPr sz="3000" b="1" dirty="0">
              <a:solidFill>
                <a:schemeClr val="tx2"/>
              </a:solidFill>
              <a:latin typeface="Montserrat" pitchFamily="2" charset="0"/>
              <a:cs typeface="Arial" panose="020B0604020202020204" pitchFamily="34" charset="0"/>
            </a:endParaRPr>
          </a:p>
          <a:p>
            <a:pPr algn="l"/>
            <a:endParaRPr dirty="0">
              <a:latin typeface="Montserrat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613962-50A4-A81E-D24D-E2997375E937}"/>
              </a:ext>
            </a:extLst>
          </p:cNvPr>
          <p:cNvCxnSpPr>
            <a:cxnSpLocks/>
          </p:cNvCxnSpPr>
          <p:nvPr/>
        </p:nvCxnSpPr>
        <p:spPr>
          <a:xfrm>
            <a:off x="227348" y="82697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FCDF694-1A51-AE9E-9669-5200942D3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172" y="2275021"/>
            <a:ext cx="7584839" cy="37523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81E0FB-82A3-E856-5207-4570DA7C3247}"/>
              </a:ext>
            </a:extLst>
          </p:cNvPr>
          <p:cNvSpPr txBox="1"/>
          <p:nvPr/>
        </p:nvSpPr>
        <p:spPr>
          <a:xfrm>
            <a:off x="352600" y="1015676"/>
            <a:ext cx="116120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571500" indent="-571500" algn="ctr" defTabSz="584200">
              <a:spcBef>
                <a:spcPts val="600"/>
              </a:spcBef>
              <a:buSzPct val="100000"/>
              <a:buChar char="•"/>
              <a:defRPr sz="2000">
                <a:latin typeface="Arial" panose="020B0604020202020204" pitchFamily="34" charset="0"/>
                <a:ea typeface="Futura"/>
                <a:cs typeface="Arial" panose="020B0604020202020204" pitchFamily="34" charset="0"/>
              </a:defRPr>
            </a:lvl1pPr>
          </a:lstStyle>
          <a:p>
            <a:pPr marL="0" indent="0" algn="l">
              <a:buNone/>
            </a:pPr>
            <a:r>
              <a:rPr lang="en-GB" b="1" dirty="0">
                <a:latin typeface="Montserrat" pitchFamily="2" charset="0"/>
                <a:sym typeface="Futura"/>
              </a:rPr>
              <a:t>Combines data from multiple sources to give users a complete view of food systems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2996E2-A5FA-64DA-B9C2-F029441676B5}"/>
              </a:ext>
            </a:extLst>
          </p:cNvPr>
          <p:cNvSpPr/>
          <p:nvPr/>
        </p:nvSpPr>
        <p:spPr>
          <a:xfrm>
            <a:off x="551384" y="2471425"/>
            <a:ext cx="3384756" cy="14998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1" indent="0" algn="ctr">
              <a:lnSpc>
                <a:spcPts val="2320"/>
              </a:lnSpc>
              <a:spcAft>
                <a:spcPts val="180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Compare food system </a:t>
            </a:r>
            <a:b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components</a:t>
            </a:r>
            <a:r>
              <a:rPr lang="en-US" sz="18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 across </a:t>
            </a:r>
            <a:br>
              <a:rPr lang="en-US" sz="18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</a:br>
            <a:r>
              <a:rPr lang="en-US" sz="18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countries and regions</a:t>
            </a:r>
            <a: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, </a:t>
            </a:r>
            <a:b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or to global averages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EE9721-3B9D-F0A4-262E-422D4B90A998}"/>
              </a:ext>
            </a:extLst>
          </p:cNvPr>
          <p:cNvSpPr/>
          <p:nvPr/>
        </p:nvSpPr>
        <p:spPr>
          <a:xfrm>
            <a:off x="497110" y="4283898"/>
            <a:ext cx="3384756" cy="7287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View summaries of a </a:t>
            </a:r>
            <a:b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country’s food system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F8E3D6-8E86-8BB8-0FA6-F7B70584A84E}"/>
              </a:ext>
            </a:extLst>
          </p:cNvPr>
          <p:cNvSpPr/>
          <p:nvPr/>
        </p:nvSpPr>
        <p:spPr>
          <a:xfrm>
            <a:off x="551384" y="5256215"/>
            <a:ext cx="3384756" cy="11971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I</a:t>
            </a:r>
            <a:r>
              <a:rPr lang="en-US" sz="16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dentify and prioritize </a:t>
            </a:r>
            <a:br>
              <a:rPr lang="en-US" sz="16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action areas to</a:t>
            </a:r>
            <a:r>
              <a:rPr lang="en-US" sz="16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 sustainably </a:t>
            </a:r>
            <a:br>
              <a:rPr lang="en-US" sz="16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</a:br>
            <a:r>
              <a:rPr lang="en-US" sz="1600" u="none" strike="noStrike" dirty="0">
                <a:solidFill>
                  <a:schemeClr val="bg1"/>
                </a:solidFill>
                <a:effectLst/>
                <a:latin typeface="Montserrat" pitchFamily="2" charset="0"/>
                <a:ea typeface="Source Sans Pro Light" panose="020B0403030403020204" pitchFamily="34" charset="0"/>
                <a:cs typeface="Arial" panose="020B0604020202020204" pitchFamily="34" charset="0"/>
              </a:rPr>
              <a:t>improve diets and nutrition + environmental sustainability</a:t>
            </a:r>
            <a:endParaRPr lang="en-US" sz="1600" dirty="0">
              <a:solidFill>
                <a:schemeClr val="bg1"/>
              </a:solidFill>
              <a:latin typeface="Montserrat" pitchFamily="2" charset="0"/>
              <a:ea typeface="Source Sans Pro Light" panose="020B0403030403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480D6B-7EEC-EBFA-10B9-E8517ED86065}"/>
              </a:ext>
            </a:extLst>
          </p:cNvPr>
          <p:cNvSpPr/>
          <p:nvPr/>
        </p:nvSpPr>
        <p:spPr>
          <a:xfrm>
            <a:off x="4124106" y="2786592"/>
            <a:ext cx="7241886" cy="3666744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E9B03C6-1E46-F276-35D5-49A86CD74701}"/>
              </a:ext>
            </a:extLst>
          </p:cNvPr>
          <p:cNvCxnSpPr>
            <a:cxnSpLocks/>
          </p:cNvCxnSpPr>
          <p:nvPr/>
        </p:nvCxnSpPr>
        <p:spPr>
          <a:xfrm flipH="1">
            <a:off x="3845564" y="3608049"/>
            <a:ext cx="19717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97797-5BBF-9E2C-70EF-60130C001A75}"/>
              </a:ext>
            </a:extLst>
          </p:cNvPr>
          <p:cNvCxnSpPr>
            <a:cxnSpLocks/>
          </p:cNvCxnSpPr>
          <p:nvPr/>
        </p:nvCxnSpPr>
        <p:spPr>
          <a:xfrm>
            <a:off x="4039156" y="3608049"/>
            <a:ext cx="0" cy="82469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76BD38-E651-29AF-B804-D775440D816C}"/>
              </a:ext>
            </a:extLst>
          </p:cNvPr>
          <p:cNvCxnSpPr/>
          <p:nvPr/>
        </p:nvCxnSpPr>
        <p:spPr>
          <a:xfrm flipH="1">
            <a:off x="4039156" y="4429216"/>
            <a:ext cx="27820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75C2CFB-F1AC-55DA-0E73-B439B6967C7F}"/>
              </a:ext>
            </a:extLst>
          </p:cNvPr>
          <p:cNvCxnSpPr>
            <a:cxnSpLocks/>
            <a:stCxn id="18" idx="4"/>
          </p:cNvCxnSpPr>
          <p:nvPr/>
        </p:nvCxnSpPr>
        <p:spPr>
          <a:xfrm>
            <a:off x="7623929" y="4399471"/>
            <a:ext cx="0" cy="41399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D12F8A-E87B-FC9E-FD1B-045C95A0DAA4}"/>
              </a:ext>
            </a:extLst>
          </p:cNvPr>
          <p:cNvCxnSpPr>
            <a:cxnSpLocks/>
          </p:cNvCxnSpPr>
          <p:nvPr/>
        </p:nvCxnSpPr>
        <p:spPr>
          <a:xfrm flipH="1">
            <a:off x="3771141" y="4813466"/>
            <a:ext cx="386168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1F6C60EE-3EA2-C523-95B4-D7CF9C2A3B55}"/>
              </a:ext>
            </a:extLst>
          </p:cNvPr>
          <p:cNvSpPr/>
          <p:nvPr/>
        </p:nvSpPr>
        <p:spPr>
          <a:xfrm>
            <a:off x="7572264" y="4296141"/>
            <a:ext cx="103330" cy="10333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</a:rPr>
              <a:t>   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E451B3B-7774-41EB-C71C-D31E548FBD2F}"/>
              </a:ext>
            </a:extLst>
          </p:cNvPr>
          <p:cNvSpPr/>
          <p:nvPr/>
        </p:nvSpPr>
        <p:spPr>
          <a:xfrm>
            <a:off x="4244233" y="4370722"/>
            <a:ext cx="103330" cy="10333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</a:rPr>
              <a:t>    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9137A7-93E2-EA7C-74FE-06CA54A6CF06}"/>
              </a:ext>
            </a:extLst>
          </p:cNvPr>
          <p:cNvSpPr/>
          <p:nvPr/>
        </p:nvSpPr>
        <p:spPr>
          <a:xfrm>
            <a:off x="10036130" y="4325886"/>
            <a:ext cx="103330" cy="1033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</a:rPr>
              <a:t>   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1A68C95-C48A-38CC-8DBB-2E455EBD2773}"/>
              </a:ext>
            </a:extLst>
          </p:cNvPr>
          <p:cNvCxnSpPr>
            <a:cxnSpLocks/>
          </p:cNvCxnSpPr>
          <p:nvPr/>
        </p:nvCxnSpPr>
        <p:spPr>
          <a:xfrm>
            <a:off x="10087795" y="4370722"/>
            <a:ext cx="0" cy="150806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37AEF8C-0B01-6F05-5B9A-263A48692706}"/>
              </a:ext>
            </a:extLst>
          </p:cNvPr>
          <p:cNvCxnSpPr>
            <a:cxnSpLocks/>
            <a:endCxn id="7" idx="3"/>
          </p:cNvCxnSpPr>
          <p:nvPr/>
        </p:nvCxnSpPr>
        <p:spPr>
          <a:xfrm flipH="1" flipV="1">
            <a:off x="3936140" y="5854776"/>
            <a:ext cx="6168604" cy="2401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3E1C969-41C9-FADC-0E79-2393034B6D8B}"/>
              </a:ext>
            </a:extLst>
          </p:cNvPr>
          <p:cNvSpPr txBox="1"/>
          <p:nvPr/>
        </p:nvSpPr>
        <p:spPr>
          <a:xfrm>
            <a:off x="4675264" y="6395142"/>
            <a:ext cx="7516736" cy="400110"/>
          </a:xfrm>
          <a:prstGeom prst="rect">
            <a:avLst/>
          </a:prstGeom>
          <a:solidFill>
            <a:schemeClr val="accent2">
              <a:alpha val="54902"/>
            </a:schemeClr>
          </a:solidFill>
        </p:spPr>
        <p:txBody>
          <a:bodyPr wrap="square">
            <a:spAutoFit/>
          </a:bodyPr>
          <a:lstStyle/>
          <a:p>
            <a:pPr marL="0" lvl="1" indent="0" algn="ctr">
              <a:buNone/>
              <a:defRPr sz="2000" spc="159">
                <a:latin typeface="Futura"/>
                <a:ea typeface="Futura"/>
                <a:cs typeface="Futura"/>
                <a:sym typeface="Futura"/>
              </a:defRPr>
            </a:pPr>
            <a:r>
              <a:rPr lang="en-GB" sz="2000" b="1" spc="160" dirty="0">
                <a:latin typeface="Montserrat" pitchFamily="2" charset="0"/>
                <a:ea typeface="Calibri"/>
                <a:cs typeface="Arial" panose="020B0604020202020204" pitchFamily="34" charset="0"/>
                <a:sym typeface="Calibri"/>
              </a:rPr>
              <a:t>https://foodsystemsdashboard.org</a:t>
            </a:r>
          </a:p>
        </p:txBody>
      </p:sp>
      <p:pic>
        <p:nvPicPr>
          <p:cNvPr id="24" name="Graphic 23" descr="Cursor with solid fill">
            <a:extLst>
              <a:ext uri="{FF2B5EF4-FFF2-40B4-BE49-F238E27FC236}">
                <a16:creationId xmlns:a16="http://schemas.microsoft.com/office/drawing/2014/main" id="{5D95804E-DB1D-5FBE-5565-D1D080D7DD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568948">
            <a:off x="4265346" y="6253086"/>
            <a:ext cx="630485" cy="630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CC87DA-2EFE-07CE-2F0F-9106022344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563"/>
          <a:stretch>
            <a:fillRect/>
          </a:stretch>
        </p:blipFill>
        <p:spPr>
          <a:xfrm>
            <a:off x="8282815" y="139758"/>
            <a:ext cx="3785175" cy="38502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AC6BE20-09DE-9AA9-8294-023A2870442E}"/>
              </a:ext>
            </a:extLst>
          </p:cNvPr>
          <p:cNvSpPr txBox="1"/>
          <p:nvPr/>
        </p:nvSpPr>
        <p:spPr>
          <a:xfrm>
            <a:off x="3936139" y="1527101"/>
            <a:ext cx="7887445" cy="400110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txBody>
          <a:bodyPr wrap="square">
            <a:spAutoFit/>
          </a:bodyPr>
          <a:lstStyle>
            <a:defPPr>
              <a:defRPr lang="en-GB"/>
            </a:defPPr>
            <a:lvl1pPr marL="571500" indent="-571500" algn="ctr" defTabSz="584200">
              <a:spcBef>
                <a:spcPts val="600"/>
              </a:spcBef>
              <a:buSzPct val="100000"/>
              <a:buChar char="•"/>
              <a:defRPr sz="2000">
                <a:latin typeface="Arial" panose="020B0604020202020204" pitchFamily="34" charset="0"/>
                <a:ea typeface="Futura"/>
                <a:cs typeface="Arial" panose="020B0604020202020204" pitchFamily="34" charset="0"/>
              </a:defRPr>
            </a:lvl1pPr>
          </a:lstStyle>
          <a:p>
            <a:pPr marL="0" indent="0" algn="l">
              <a:buNone/>
            </a:pPr>
            <a:r>
              <a:rPr lang="en-GB" dirty="0">
                <a:latin typeface="Montserrat" pitchFamily="2" charset="0"/>
                <a:sym typeface="Futura"/>
              </a:rPr>
              <a:t>Over 300 indicators from over 40 sources for 230 countries</a:t>
            </a:r>
          </a:p>
        </p:txBody>
      </p:sp>
    </p:spTree>
    <p:extLst>
      <p:ext uri="{BB962C8B-B14F-4D97-AF65-F5344CB8AC3E}">
        <p14:creationId xmlns:p14="http://schemas.microsoft.com/office/powerpoint/2010/main" val="3096535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52C7449-40DB-0F42-8A17-59AB37286D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417"/>
          <a:stretch/>
        </p:blipFill>
        <p:spPr>
          <a:xfrm>
            <a:off x="186909" y="1375015"/>
            <a:ext cx="8941187" cy="48814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3E3B22-3DDE-6943-810B-8F36D9DF69B5}"/>
              </a:ext>
            </a:extLst>
          </p:cNvPr>
          <p:cNvSpPr txBox="1"/>
          <p:nvPr/>
        </p:nvSpPr>
        <p:spPr>
          <a:xfrm>
            <a:off x="233211" y="98675"/>
            <a:ext cx="70278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>
                <a:solidFill>
                  <a:schemeClr val="tx2"/>
                </a:solidFill>
                <a:latin typeface="Montserrat" pitchFamily="2" charset="77"/>
              </a:rPr>
              <a:t>Country Food System Dashboards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B7AF51-29B9-CC47-A661-AA0DC7874FC9}"/>
              </a:ext>
            </a:extLst>
          </p:cNvPr>
          <p:cNvSpPr txBox="1"/>
          <p:nvPr/>
        </p:nvSpPr>
        <p:spPr>
          <a:xfrm>
            <a:off x="227348" y="803223"/>
            <a:ext cx="11550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Montserrat" pitchFamily="2" charset="77"/>
              </a:rPr>
              <a:t>Provide detailed data at subnational levels; developed in partnership with relevant ministries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3EA0BE3-0A59-AFD6-7BD4-343712B5B9CE}"/>
              </a:ext>
            </a:extLst>
          </p:cNvPr>
          <p:cNvCxnSpPr>
            <a:cxnSpLocks/>
          </p:cNvCxnSpPr>
          <p:nvPr/>
        </p:nvCxnSpPr>
        <p:spPr>
          <a:xfrm>
            <a:off x="340016" y="69362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2495AE2-F630-6E47-BFFC-A69C00014F91}"/>
              </a:ext>
            </a:extLst>
          </p:cNvPr>
          <p:cNvSpPr txBox="1"/>
          <p:nvPr/>
        </p:nvSpPr>
        <p:spPr>
          <a:xfrm>
            <a:off x="6587507" y="1768961"/>
            <a:ext cx="5338070" cy="16773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kumimoji="0" lang="en-CH" altLang="en-CH" sz="16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 pitchFamily="2" charset="77"/>
              </a:rPr>
              <a:t>Indonesia: </a:t>
            </a:r>
            <a:r>
              <a:rPr kumimoji="0" lang="en-CH" altLang="en-CH" sz="16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 pitchFamily="2" charset="77"/>
              </a:rPr>
              <a:t>Bappenas (Indonesian Ministry of Planning and Development) assumed management of their Food Systems Dashboard in June 2023. They will use it to develop their:</a:t>
            </a:r>
          </a:p>
          <a:p>
            <a:endParaRPr kumimoji="0" lang="en-CH" altLang="en-CH" sz="11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ontserrat" pitchFamily="2" charset="77"/>
            </a:endParaRPr>
          </a:p>
          <a:p>
            <a:pPr marL="213750" indent="-213750">
              <a:buFont typeface="Arial" panose="020B0604020202020204" pitchFamily="34" charset="0"/>
              <a:buChar char="•"/>
            </a:pPr>
            <a:r>
              <a:rPr lang="en-GB" sz="1400" u="none" strike="noStrike" dirty="0">
                <a:solidFill>
                  <a:srgbClr val="000000"/>
                </a:solidFill>
                <a:effectLst/>
                <a:latin typeface="Montserrat" pitchFamily="2" charset="77"/>
              </a:rPr>
              <a:t>National Medium-Term Development Plan (RPJMN) </a:t>
            </a:r>
          </a:p>
          <a:p>
            <a:pPr marL="213750" indent="-213750">
              <a:buFont typeface="Arial" panose="020B0604020202020204" pitchFamily="34" charset="0"/>
              <a:buChar char="•"/>
            </a:pPr>
            <a:r>
              <a:rPr lang="en-GB" sz="1400" u="none" strike="noStrike" dirty="0">
                <a:solidFill>
                  <a:srgbClr val="000000"/>
                </a:solidFill>
                <a:effectLst/>
                <a:latin typeface="Montserrat" pitchFamily="2" charset="77"/>
              </a:rPr>
              <a:t>National Action Plan for Food and Nutrition</a:t>
            </a:r>
          </a:p>
        </p:txBody>
      </p:sp>
    </p:spTree>
    <p:extLst>
      <p:ext uri="{BB962C8B-B14F-4D97-AF65-F5344CB8AC3E}">
        <p14:creationId xmlns:p14="http://schemas.microsoft.com/office/powerpoint/2010/main" val="2786347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23EA7E-620C-DAF2-4D04-549708EF9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880" y="1671836"/>
            <a:ext cx="2568731" cy="3341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38329E-9464-4CBD-9EEA-81339951477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05838" y="1378818"/>
            <a:ext cx="6292144" cy="3993279"/>
          </a:xfrm>
        </p:spPr>
        <p:txBody>
          <a:bodyPr>
            <a:normAutofit/>
          </a:bodyPr>
          <a:lstStyle/>
          <a:p>
            <a:r>
              <a:rPr lang="en-GB" sz="1800" dirty="0"/>
              <a:t>An interdisciplinary, multi-institution global scientific partnership to monitor global food systems.</a:t>
            </a:r>
          </a:p>
          <a:p>
            <a:r>
              <a:rPr lang="en-GB" sz="1800" dirty="0"/>
              <a:t>Comprised of over 50 researchers from over 30 institutions.</a:t>
            </a:r>
          </a:p>
          <a:p>
            <a:r>
              <a:rPr lang="en-GB" sz="1800" dirty="0"/>
              <a:t>Tracks progress on about 50 indicators, covering 5 domains of food systems, through</a:t>
            </a:r>
          </a:p>
          <a:p>
            <a:pPr lvl="1"/>
            <a:r>
              <a:rPr lang="en-GB" sz="1600" dirty="0"/>
              <a:t>Annual peer-reviewed papers &amp; reports</a:t>
            </a:r>
          </a:p>
          <a:p>
            <a:pPr lvl="1"/>
            <a:r>
              <a:rPr lang="en-GB" sz="1600" dirty="0"/>
              <a:t>Analyses of trends, interactions, and performance</a:t>
            </a:r>
          </a:p>
          <a:p>
            <a:pPr lvl="1"/>
            <a:r>
              <a:rPr lang="en-GB" sz="1600" dirty="0"/>
              <a:t>Country-level data integrated into the Food Systems Dashboard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314E87A-B20C-BDA2-E96E-65741F2A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19" y="204538"/>
            <a:ext cx="10634456" cy="48287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cap="none" dirty="0">
                <a:solidFill>
                  <a:schemeClr val="tx2"/>
                </a:solidFill>
                <a:latin typeface="Montserrat" panose="00000500000000000000" pitchFamily="2" charset="0"/>
              </a:rPr>
              <a:t>Food Systems Countdown Initiative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82345E-70C0-9360-9B93-37C052095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568" y="5306291"/>
            <a:ext cx="6579692" cy="8643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B36FFE-D051-A2BF-7554-9DFCB6E6B25F}"/>
              </a:ext>
            </a:extLst>
          </p:cNvPr>
          <p:cNvCxnSpPr>
            <a:cxnSpLocks/>
          </p:cNvCxnSpPr>
          <p:nvPr/>
        </p:nvCxnSpPr>
        <p:spPr>
          <a:xfrm>
            <a:off x="340016" y="69362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9C7D130-3489-816D-F587-1017ED81BF68}"/>
              </a:ext>
            </a:extLst>
          </p:cNvPr>
          <p:cNvSpPr txBox="1"/>
          <p:nvPr/>
        </p:nvSpPr>
        <p:spPr>
          <a:xfrm>
            <a:off x="340015" y="824168"/>
            <a:ext cx="7898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Montserrat" pitchFamily="2" charset="0"/>
              </a:rPr>
              <a:t>Science-based monitoring of progress in food systems change</a:t>
            </a:r>
            <a:endParaRPr lang="en-CH" b="1" dirty="0">
              <a:latin typeface="Montserrat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C50DE1-F769-3CF8-297B-91D211715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19" y="1300718"/>
            <a:ext cx="2170320" cy="28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33297B-53C6-BF81-DE77-71FE5A421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300" y="3184011"/>
            <a:ext cx="2314766" cy="298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7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DE063CC-0332-97AC-6D1D-6059C2BC586D}"/>
              </a:ext>
            </a:extLst>
          </p:cNvPr>
          <p:cNvSpPr txBox="1"/>
          <p:nvPr/>
        </p:nvSpPr>
        <p:spPr>
          <a:xfrm>
            <a:off x="206177" y="1762832"/>
            <a:ext cx="2942540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400" b="1" dirty="0">
              <a:latin typeface="Montserrat" pitchFamily="2" charset="77"/>
            </a:endParaRPr>
          </a:p>
          <a:p>
            <a:r>
              <a:rPr lang="en-GB" b="1" dirty="0">
                <a:latin typeface="Montserrat"/>
              </a:rPr>
              <a:t>of 42 </a:t>
            </a:r>
            <a:r>
              <a:rPr lang="en-GB" b="1">
                <a:latin typeface="Montserrat"/>
              </a:rPr>
              <a:t>indicators </a:t>
            </a:r>
            <a:r>
              <a:rPr lang="en-GB" b="1" dirty="0">
                <a:latin typeface="Montserrat"/>
              </a:rPr>
              <a:t>examined, 20 changed in a desirable direction on average globally, though 7 have worsened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6AF9AB-F015-4FFF-F541-84973C6BD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136" y="1111461"/>
            <a:ext cx="8583223" cy="33151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9D547A-0395-CEC0-C4A9-5F56BC9E8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816" y="4611757"/>
            <a:ext cx="5221184" cy="184020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0143BA7-F501-4179-16BD-6546173D4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19" y="204538"/>
            <a:ext cx="10634456" cy="48287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cap="none" dirty="0">
                <a:solidFill>
                  <a:schemeClr val="tx2"/>
                </a:solidFill>
                <a:latin typeface="Montserrat" panose="00000500000000000000" pitchFamily="2" charset="0"/>
              </a:rPr>
              <a:t>Food Systems Countdown Initiative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27FEC8-73FC-7A36-8C79-D114A325225A}"/>
              </a:ext>
            </a:extLst>
          </p:cNvPr>
          <p:cNvCxnSpPr>
            <a:cxnSpLocks/>
          </p:cNvCxnSpPr>
          <p:nvPr/>
        </p:nvCxnSpPr>
        <p:spPr>
          <a:xfrm>
            <a:off x="340016" y="69362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2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82247FAB-FC2A-3956-B191-B366DC199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31" y="198511"/>
            <a:ext cx="11233150" cy="1019255"/>
          </a:xfrm>
        </p:spPr>
        <p:txBody>
          <a:bodyPr/>
          <a:lstStyle/>
          <a:p>
            <a:r>
              <a:rPr lang="en-GB" sz="3000" b="1" cap="none" dirty="0">
                <a:solidFill>
                  <a:schemeClr val="tx2"/>
                </a:solidFill>
              </a:rPr>
              <a:t>Food Systems Policy Coherence Diagnostic</a:t>
            </a:r>
            <a:endParaRPr lang="en-US" sz="3000" cap="none" dirty="0">
              <a:solidFill>
                <a:schemeClr val="tx2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38329E-9464-4CBD-9EEA-813399514770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8931" y="1263325"/>
            <a:ext cx="11440074" cy="244500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GB" sz="1800" dirty="0">
                <a:solidFill>
                  <a:schemeClr val="tx2"/>
                </a:solidFill>
              </a:rPr>
              <a:t>Modular tool completed via document review, key informant interviews, and validation workshop: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b="1" dirty="0"/>
              <a:t>Module 1 - </a:t>
            </a:r>
            <a:r>
              <a:rPr lang="en-GB" sz="1800" dirty="0"/>
              <a:t>A simple, rapid take on ways to foster coherence through governance structures and mechanisms.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Module 2 - </a:t>
            </a:r>
            <a:r>
              <a:rPr lang="en-US" sz="180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Identifies how existing policies across six sectors contribute or detract from 10 policy goals</a:t>
            </a:r>
            <a:endParaRPr lang="en-GB" sz="1800" dirty="0"/>
          </a:p>
          <a:p>
            <a:pPr marL="0" indent="0" algn="l">
              <a:buNone/>
            </a:pPr>
            <a:r>
              <a:rPr lang="en-GB" sz="1800" dirty="0">
                <a:solidFill>
                  <a:schemeClr val="tx2"/>
                </a:solidFill>
              </a:rPr>
              <a:t>Applied to date in four Asian, six African, and two European* countries.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678E31C8-8D1D-124A-6F66-F6A543635E7A}"/>
              </a:ext>
            </a:extLst>
          </p:cNvPr>
          <p:cNvSpPr>
            <a:spLocks noGrp="1"/>
          </p:cNvSpPr>
          <p:nvPr>
            <p:ph idx="42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A8D301-167A-616A-9216-9E5A81DBB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700" y="-37879"/>
            <a:ext cx="717700" cy="81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7F3C61-30F6-B611-90C2-91EEFA946FDB}"/>
              </a:ext>
            </a:extLst>
          </p:cNvPr>
          <p:cNvCxnSpPr>
            <a:cxnSpLocks/>
          </p:cNvCxnSpPr>
          <p:nvPr/>
        </p:nvCxnSpPr>
        <p:spPr>
          <a:xfrm>
            <a:off x="340016" y="693627"/>
            <a:ext cx="11737304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DA569A1-905D-DFC9-C296-0885B8AEF5AD}"/>
              </a:ext>
            </a:extLst>
          </p:cNvPr>
          <p:cNvSpPr txBox="1"/>
          <p:nvPr/>
        </p:nvSpPr>
        <p:spPr>
          <a:xfrm>
            <a:off x="340016" y="800704"/>
            <a:ext cx="9336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Montserrat" pitchFamily="2" charset="0"/>
              </a:rPr>
              <a:t>An easy-to-use way to understand and diagnose policy coherence</a:t>
            </a:r>
            <a:endParaRPr lang="en-CH" b="1" dirty="0">
              <a:latin typeface="Montserrat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FE5D97-1782-05D0-D79D-FBB716F49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31" y="3876168"/>
            <a:ext cx="7586870" cy="228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73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4">
            <a:extLst>
              <a:ext uri="{FF2B5EF4-FFF2-40B4-BE49-F238E27FC236}">
                <a16:creationId xmlns:a16="http://schemas.microsoft.com/office/drawing/2014/main" id="{E53CB277-9705-E884-7857-DDF844A0B745}"/>
              </a:ext>
            </a:extLst>
          </p:cNvPr>
          <p:cNvCxnSpPr>
            <a:cxnSpLocks/>
          </p:cNvCxnSpPr>
          <p:nvPr/>
        </p:nvCxnSpPr>
        <p:spPr>
          <a:xfrm>
            <a:off x="310250" y="866547"/>
            <a:ext cx="10793938" cy="1070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6A09CFAB-E54E-2759-D2B3-0F6688DE647F}"/>
              </a:ext>
            </a:extLst>
          </p:cNvPr>
          <p:cNvSpPr txBox="1">
            <a:spLocks/>
          </p:cNvSpPr>
          <p:nvPr/>
        </p:nvSpPr>
        <p:spPr>
          <a:xfrm>
            <a:off x="310250" y="316601"/>
            <a:ext cx="10138377" cy="820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i="0" kern="1200" cap="all" baseline="0">
                <a:solidFill>
                  <a:schemeClr val="tx1"/>
                </a:solidFill>
                <a:latin typeface="Montserrat" pitchFamily="2" charset="77"/>
                <a:ea typeface="Palatino" pitchFamily="2" charset="77"/>
                <a:cs typeface="+mj-cs"/>
              </a:defRPr>
            </a:lvl1pPr>
          </a:lstStyle>
          <a:p>
            <a:r>
              <a:rPr lang="en-GB" sz="3200" cap="none" dirty="0">
                <a:solidFill>
                  <a:schemeClr val="tx2"/>
                </a:solidFill>
              </a:rPr>
              <a:t>Example from Pakistan</a:t>
            </a:r>
            <a:endParaRPr lang="en-US" sz="3200" cap="none" dirty="0">
              <a:solidFill>
                <a:schemeClr val="tx2"/>
              </a:solidFill>
            </a:endParaRP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0DBC18DF-0BF4-6D3B-6BC8-C19DB3E3A162}"/>
              </a:ext>
            </a:extLst>
          </p:cNvPr>
          <p:cNvSpPr txBox="1">
            <a:spLocks/>
          </p:cNvSpPr>
          <p:nvPr/>
        </p:nvSpPr>
        <p:spPr>
          <a:xfrm>
            <a:off x="6096000" y="1137156"/>
            <a:ext cx="5701472" cy="113845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288" lvl="1" fontAlgn="base">
              <a:buSzPts val="1000"/>
              <a:tabLst>
                <a:tab pos="457200" algn="l"/>
              </a:tabLst>
            </a:pPr>
            <a:r>
              <a:rPr lang="en-GB" sz="1800" b="1" dirty="0">
                <a:solidFill>
                  <a:schemeClr val="tx2"/>
                </a:solidFill>
                <a:latin typeface="Montserrat" pitchFamily="2" charset="77"/>
              </a:rPr>
              <a:t>Module 1: Structures &amp; Mechanisms</a:t>
            </a:r>
          </a:p>
          <a:p>
            <a:pPr marL="14288" lvl="1" fontAlgn="base">
              <a:buSzPts val="1000"/>
              <a:tabLst>
                <a:tab pos="457200" algn="l"/>
              </a:tabLst>
            </a:pPr>
            <a:r>
              <a:rPr lang="en-GB" sz="1800" i="1" dirty="0">
                <a:latin typeface="Montserrat" pitchFamily="2" charset="77"/>
              </a:rPr>
              <a:t>Strong on framework documents. political commitment, inclusivity &amp; stakeholder engagement</a:t>
            </a:r>
          </a:p>
          <a:p>
            <a:pPr marL="14288" lvl="1" fontAlgn="base">
              <a:buSzPts val="1000"/>
              <a:tabLst>
                <a:tab pos="457200" algn="l"/>
              </a:tabLst>
            </a:pPr>
            <a:r>
              <a:rPr lang="en-GB" sz="1800" i="1" dirty="0">
                <a:latin typeface="Montserrat" pitchFamily="2" charset="77"/>
              </a:rPr>
              <a:t>Opportunities for improvement on capacity &amp; implementation, coordination structures, and particularly monitoring &amp; accountability</a:t>
            </a:r>
          </a:p>
          <a:p>
            <a:pPr marL="14288" lvl="1" fontAlgn="base">
              <a:buSzPts val="1000"/>
              <a:tabLst>
                <a:tab pos="457200" algn="l"/>
              </a:tabLst>
            </a:pPr>
            <a:r>
              <a:rPr lang="en-GB" sz="1800" i="1" dirty="0">
                <a:latin typeface="Montserrat" pitchFamily="2" charset="77"/>
              </a:rPr>
              <a:t> </a:t>
            </a:r>
          </a:p>
        </p:txBody>
      </p:sp>
      <p:sp>
        <p:nvSpPr>
          <p:cNvPr id="16" name="ZoneTexte 17">
            <a:extLst>
              <a:ext uri="{FF2B5EF4-FFF2-40B4-BE49-F238E27FC236}">
                <a16:creationId xmlns:a16="http://schemas.microsoft.com/office/drawing/2014/main" id="{33DFBD1C-AD31-9255-729F-65956B2B7ED2}"/>
              </a:ext>
            </a:extLst>
          </p:cNvPr>
          <p:cNvSpPr txBox="1"/>
          <p:nvPr/>
        </p:nvSpPr>
        <p:spPr>
          <a:xfrm>
            <a:off x="6096000" y="3582279"/>
            <a:ext cx="5334000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Module 2: (In)coherence among Policies </a:t>
            </a:r>
          </a:p>
          <a:p>
            <a:r>
              <a:rPr lang="en-US" i="1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Strongest coherence: health &amp; trade policies</a:t>
            </a:r>
          </a:p>
          <a:p>
            <a:endParaRPr lang="en-US" i="1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i="1" kern="1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Weaker coherence: agriculture, environmental, social policies</a:t>
            </a:r>
            <a:endParaRPr lang="en-US" kern="1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kern="1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287E41-2BCC-A396-6945-B1E0289EB0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89"/>
          <a:stretch>
            <a:fillRect/>
          </a:stretch>
        </p:blipFill>
        <p:spPr>
          <a:xfrm>
            <a:off x="310250" y="1081497"/>
            <a:ext cx="5474417" cy="530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33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CBF0859-CE2B-86A0-1026-0C8AF4707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12" y="21830"/>
            <a:ext cx="11233150" cy="101925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cap="none" dirty="0">
                <a:solidFill>
                  <a:schemeClr val="tx2"/>
                </a:solidFill>
                <a:latin typeface="Montserrat" panose="00000500000000000000" pitchFamily="2" charset="0"/>
              </a:rPr>
              <a:t>Initiative on Climate and Nutrition (I-CAN) Analysis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A0B5A3-8AD1-B216-9F7F-FD258991A99A}"/>
              </a:ext>
            </a:extLst>
          </p:cNvPr>
          <p:cNvSpPr txBox="1"/>
          <p:nvPr/>
        </p:nvSpPr>
        <p:spPr>
          <a:xfrm>
            <a:off x="340016" y="1036507"/>
            <a:ext cx="10793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Montserrat" pitchFamily="2" charset="77"/>
              </a:rPr>
              <a:t>Where are the </a:t>
            </a:r>
            <a:r>
              <a:rPr lang="en-GB" sz="1800" b="1" dirty="0">
                <a:latin typeface="Montserrat" pitchFamily="2" charset="77"/>
              </a:rPr>
              <a:t>opportunities for integrated action </a:t>
            </a:r>
            <a:r>
              <a:rPr lang="en-GB" sz="1800" dirty="0">
                <a:latin typeface="Montserrat" pitchFamily="2" charset="77"/>
              </a:rPr>
              <a:t>on climate &amp; nutrition?</a:t>
            </a:r>
          </a:p>
        </p:txBody>
      </p:sp>
      <p:cxnSp>
        <p:nvCxnSpPr>
          <p:cNvPr id="11" name="Connecteur droit 4">
            <a:extLst>
              <a:ext uri="{FF2B5EF4-FFF2-40B4-BE49-F238E27FC236}">
                <a16:creationId xmlns:a16="http://schemas.microsoft.com/office/drawing/2014/main" id="{85654250-2E30-050F-9044-4A96A5F796F4}"/>
              </a:ext>
            </a:extLst>
          </p:cNvPr>
          <p:cNvCxnSpPr>
            <a:cxnSpLocks/>
          </p:cNvCxnSpPr>
          <p:nvPr/>
        </p:nvCxnSpPr>
        <p:spPr>
          <a:xfrm>
            <a:off x="310250" y="866547"/>
            <a:ext cx="10793938" cy="1070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466D68E6-4B43-5844-90EE-4499C9F719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737" t="6939"/>
          <a:stretch>
            <a:fillRect/>
          </a:stretch>
        </p:blipFill>
        <p:spPr>
          <a:xfrm>
            <a:off x="3069203" y="2047654"/>
            <a:ext cx="4370891" cy="41329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3A15173-8F02-4025-F233-5C1F873090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424"/>
          <a:stretch>
            <a:fillRect/>
          </a:stretch>
        </p:blipFill>
        <p:spPr>
          <a:xfrm>
            <a:off x="7503487" y="2116391"/>
            <a:ext cx="4688513" cy="400611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2682060-6592-FE57-FD18-B9E8AB6F5A77}"/>
              </a:ext>
            </a:extLst>
          </p:cNvPr>
          <p:cNvSpPr txBox="1"/>
          <p:nvPr/>
        </p:nvSpPr>
        <p:spPr>
          <a:xfrm>
            <a:off x="7503486" y="1562636"/>
            <a:ext cx="4348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Montserrat" pitchFamily="2" charset="77"/>
              </a:rPr>
              <a:t>Climate considerations in FBDGs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03722E-767E-D50B-460D-C19759EC4EAF}"/>
              </a:ext>
            </a:extLst>
          </p:cNvPr>
          <p:cNvSpPr txBox="1"/>
          <p:nvPr/>
        </p:nvSpPr>
        <p:spPr>
          <a:xfrm>
            <a:off x="3069203" y="1615912"/>
            <a:ext cx="4348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Montserrat" pitchFamily="2" charset="77"/>
              </a:rPr>
              <a:t>Nutrition considerations in NDCs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FD5256-5C73-1747-5B9C-127932FCF003}"/>
              </a:ext>
            </a:extLst>
          </p:cNvPr>
          <p:cNvSpPr txBox="1"/>
          <p:nvPr/>
        </p:nvSpPr>
        <p:spPr>
          <a:xfrm>
            <a:off x="246273" y="2185170"/>
            <a:ext cx="282293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latin typeface="Montserrat" pitchFamily="2" charset="77"/>
              </a:rPr>
              <a:t>4: intentional connectedness, with commitment to mobilising resources, distinct plans to take action to connect climate &amp; nutrition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1602FB-58AC-318F-8847-0B4CD999C774}"/>
              </a:ext>
            </a:extLst>
          </p:cNvPr>
          <p:cNvSpPr txBox="1"/>
          <p:nvPr/>
        </p:nvSpPr>
        <p:spPr>
          <a:xfrm>
            <a:off x="310250" y="5140559"/>
            <a:ext cx="2822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latin typeface="Montserrat" pitchFamily="2" charset="77"/>
              </a:rPr>
              <a:t>1: No intentional connectedness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5DB2CFB-07D1-8930-E198-9C9F16EC60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007" b="1"/>
          <a:stretch>
            <a:fillRect/>
          </a:stretch>
        </p:blipFill>
        <p:spPr>
          <a:xfrm>
            <a:off x="10877385" y="21830"/>
            <a:ext cx="1179443" cy="108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5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reemont Theme">
  <a:themeElements>
    <a:clrScheme name="GAIN colour palette">
      <a:dk1>
        <a:srgbClr val="000000"/>
      </a:dk1>
      <a:lt1>
        <a:srgbClr val="FFFFFF"/>
      </a:lt1>
      <a:dk2>
        <a:srgbClr val="B10A32"/>
      </a:dk2>
      <a:lt2>
        <a:srgbClr val="FCECA5"/>
      </a:lt2>
      <a:accent1>
        <a:srgbClr val="FFD80D"/>
      </a:accent1>
      <a:accent2>
        <a:srgbClr val="FDA509"/>
      </a:accent2>
      <a:accent3>
        <a:srgbClr val="EE823C"/>
      </a:accent3>
      <a:accent4>
        <a:srgbClr val="829D56"/>
      </a:accent4>
      <a:accent5>
        <a:srgbClr val="346D1C"/>
      </a:accent5>
      <a:accent6>
        <a:srgbClr val="C0CEAA"/>
      </a:accent6>
      <a:hlink>
        <a:srgbClr val="B10A32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01CCECB-A158-0A4A-9404-E6A066CF7F47}" vid="{E44E1FE9-9F30-2A48-BB8E-20CB7B2F487F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AIN colour palette">
    <a:dk1>
      <a:srgbClr val="000000"/>
    </a:dk1>
    <a:lt1>
      <a:srgbClr val="FFFFFF"/>
    </a:lt1>
    <a:dk2>
      <a:srgbClr val="B10A32"/>
    </a:dk2>
    <a:lt2>
      <a:srgbClr val="FCECA5"/>
    </a:lt2>
    <a:accent1>
      <a:srgbClr val="FFD80D"/>
    </a:accent1>
    <a:accent2>
      <a:srgbClr val="FDA509"/>
    </a:accent2>
    <a:accent3>
      <a:srgbClr val="EE823C"/>
    </a:accent3>
    <a:accent4>
      <a:srgbClr val="829D56"/>
    </a:accent4>
    <a:accent5>
      <a:srgbClr val="346D1C"/>
    </a:accent5>
    <a:accent6>
      <a:srgbClr val="C0CEAA"/>
    </a:accent6>
    <a:hlink>
      <a:srgbClr val="B10A32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GAIN colour palette">
    <a:dk1>
      <a:srgbClr val="000000"/>
    </a:dk1>
    <a:lt1>
      <a:srgbClr val="FFFFFF"/>
    </a:lt1>
    <a:dk2>
      <a:srgbClr val="B10A32"/>
    </a:dk2>
    <a:lt2>
      <a:srgbClr val="FCECA5"/>
    </a:lt2>
    <a:accent1>
      <a:srgbClr val="FFD80D"/>
    </a:accent1>
    <a:accent2>
      <a:srgbClr val="FDA509"/>
    </a:accent2>
    <a:accent3>
      <a:srgbClr val="EE823C"/>
    </a:accent3>
    <a:accent4>
      <a:srgbClr val="829D56"/>
    </a:accent4>
    <a:accent5>
      <a:srgbClr val="346D1C"/>
    </a:accent5>
    <a:accent6>
      <a:srgbClr val="C0CEAA"/>
    </a:accent6>
    <a:hlink>
      <a:srgbClr val="B10A32"/>
    </a:hlink>
    <a:folHlink>
      <a:srgbClr val="0000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E18D3D22D651409B855C05E17D6F44" ma:contentTypeVersion="23" ma:contentTypeDescription="Create a new document." ma:contentTypeScope="" ma:versionID="402e2225506b53982fe19edc7818653f">
  <xsd:schema xmlns:xsd="http://www.w3.org/2001/XMLSchema" xmlns:xs="http://www.w3.org/2001/XMLSchema" xmlns:p="http://schemas.microsoft.com/office/2006/metadata/properties" xmlns:ns2="9408be81-a232-4eb9-9311-4b7ea3d2c730" xmlns:ns3="ef458fb7-983c-4bc3-9fee-003dbf7ee133" xmlns:ns4="aaa42312-913c-4222-b651-465b1bc0aae7" targetNamespace="http://schemas.microsoft.com/office/2006/metadata/properties" ma:root="true" ma:fieldsID="0abb3d91a2234f3a4db63891b32f79f9" ns2:_="" ns3:_="" ns4:_="">
    <xsd:import namespace="9408be81-a232-4eb9-9311-4b7ea3d2c730"/>
    <xsd:import namespace="ef458fb7-983c-4bc3-9fee-003dbf7ee133"/>
    <xsd:import namespace="aaa42312-913c-4222-b651-465b1bc0aae7"/>
    <xsd:element name="properties">
      <xsd:complexType>
        <xsd:sequence>
          <xsd:element name="documentManagement">
            <xsd:complexType>
              <xsd:all>
                <xsd:element ref="ns2:Country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4:TaxCatchAll" minOccurs="0"/>
                <xsd:element ref="ns2:Note" minOccurs="0"/>
                <xsd:element ref="ns2:MediaServiceObjectDetectorVersions" minOccurs="0"/>
                <xsd:element ref="ns2:lcf76f155ced4ddcb4097134ff3c332f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08be81-a232-4eb9-9311-4b7ea3d2c730" elementFormDefault="qualified">
    <xsd:import namespace="http://schemas.microsoft.com/office/2006/documentManagement/types"/>
    <xsd:import namespace="http://schemas.microsoft.com/office/infopath/2007/PartnerControls"/>
    <xsd:element name="Country" ma:index="2" nillable="true" ma:displayName="Country" ma:format="Dropdown" ma:internalName="Country">
      <xsd:simpleType>
        <xsd:restriction base="dms:Choice">
          <xsd:enumeration value="Kenya"/>
          <xsd:enumeration value="Mozambique"/>
          <xsd:enumeration value="Ethiopia"/>
          <xsd:enumeration value="Nigeria"/>
          <xsd:enumeration value="Benin"/>
          <xsd:enumeration value="Uganda"/>
          <xsd:enumeration value="All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hidden="true" ma:internalName="MediaServiceOCR" ma:readOnly="true">
      <xsd:simpleType>
        <xsd:restriction base="dms:Note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Note" ma:index="22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6c9f325c-6ddb-4dc2-8aa3-9d02edec3c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458fb7-983c-4bc3-9fee-003dbf7ee13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42312-913c-4222-b651-465b1bc0aae7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866f7698-28d7-4e9a-ab35-cb2f78b28935}" ma:internalName="TaxCatchAll" ma:showField="CatchAllData" ma:web="ef458fb7-983c-4bc3-9fee-003dbf7ee1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a42312-913c-4222-b651-465b1bc0aae7" xsi:nil="true"/>
    <lcf76f155ced4ddcb4097134ff3c332f xmlns="9408be81-a232-4eb9-9311-4b7ea3d2c730">
      <Terms xmlns="http://schemas.microsoft.com/office/infopath/2007/PartnerControls"/>
    </lcf76f155ced4ddcb4097134ff3c332f>
    <Country xmlns="9408be81-a232-4eb9-9311-4b7ea3d2c730" xsi:nil="true"/>
    <Note xmlns="9408be81-a232-4eb9-9311-4b7ea3d2c73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C413F7-5A95-44DF-9795-3E19F56556BD}"/>
</file>

<file path=customXml/itemProps2.xml><?xml version="1.0" encoding="utf-8"?>
<ds:datastoreItem xmlns:ds="http://schemas.openxmlformats.org/officeDocument/2006/customXml" ds:itemID="{F181409B-E284-491E-8929-01F3908AC22A}">
  <ds:schemaRefs>
    <ds:schemaRef ds:uri="d8ecf516-e360-4672-81b9-68723bedb71f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d9d7403-2d8c-4818-ae25-2c5629bc7330"/>
    <ds:schemaRef ds:uri="http://purl.org/dc/terms/"/>
    <ds:schemaRef ds:uri="aaa42312-913c-4222-b651-465b1bc0aae7"/>
    <ds:schemaRef ds:uri="0b7a55b8-b289-4ced-b5e6-d94b8e55294f"/>
  </ds:schemaRefs>
</ds:datastoreItem>
</file>

<file path=customXml/itemProps3.xml><?xml version="1.0" encoding="utf-8"?>
<ds:datastoreItem xmlns:ds="http://schemas.openxmlformats.org/officeDocument/2006/customXml" ds:itemID="{8E740EFD-963A-4860-898C-971ED96675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Freemont Theme</Template>
  <TotalTime>116</TotalTime>
  <Words>893</Words>
  <Application>Microsoft Office PowerPoint</Application>
  <PresentationFormat>Widescreen</PresentationFormat>
  <Paragraphs>100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Montserrat</vt:lpstr>
      <vt:lpstr>Montserrat Medium</vt:lpstr>
      <vt:lpstr>Oswald</vt:lpstr>
      <vt:lpstr>Tw Cen MT</vt:lpstr>
      <vt:lpstr>Freemont Theme</vt:lpstr>
      <vt:lpstr>1_Tema di Office</vt:lpstr>
      <vt:lpstr>think-cell Slide</vt:lpstr>
      <vt:lpstr>PowerPoint Presentation</vt:lpstr>
      <vt:lpstr>Tools to Support Food Systems Transformation</vt:lpstr>
      <vt:lpstr>Global Food Systems Dashboard </vt:lpstr>
      <vt:lpstr>PowerPoint Presentation</vt:lpstr>
      <vt:lpstr>Food Systems Countdown Initiative</vt:lpstr>
      <vt:lpstr>Food Systems Countdown Initiative</vt:lpstr>
      <vt:lpstr>Food Systems Policy Coherence Diagnostic</vt:lpstr>
      <vt:lpstr>PowerPoint Presentation</vt:lpstr>
      <vt:lpstr>Initiative on Climate and Nutrition (I-CAN) Analysis</vt:lpstr>
      <vt:lpstr>PowerPoint Presentation</vt:lpstr>
      <vt:lpstr>PowerPoint Presentation</vt:lpstr>
      <vt:lpstr>PowerPoint Presentation</vt:lpstr>
      <vt:lpstr>Diet Quality Questionnaire (DQQ)</vt:lpstr>
      <vt:lpstr>Diet Quality Questionnaire (DQQ)</vt:lpstr>
      <vt:lpstr>Where to Find the Tools?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Chiara  Di Geronimo</dc:creator>
  <cp:lastModifiedBy>Jamie Morrison</cp:lastModifiedBy>
  <cp:revision>176</cp:revision>
  <cp:lastPrinted>2020-11-23T09:07:30Z</cp:lastPrinted>
  <dcterms:created xsi:type="dcterms:W3CDTF">2023-03-28T15:11:04Z</dcterms:created>
  <dcterms:modified xsi:type="dcterms:W3CDTF">2026-07-21T08:47:03Z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0x01010045E18D3D22D651409B855C05E17D6F44</vt:lpwstr>
  </property>
  <property fmtid="{D5CDD505-2E9C-101B-9397-08002B2CF9AE}" pid="3" name="MediaServiceImageTags">
    <vt:lpwstr/>
  </property>
</Properties>
</file>