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2.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3.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4.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5.xml" ContentType="application/vnd.openxmlformats-officedocument.theme+xml"/>
  <Override PartName="/ppt/theme/themeOverride3.xml" ContentType="application/vnd.openxmlformats-officedocument.themeOverride+xml"/>
  <Override PartName="/ppt/theme/themeOverride4.xml" ContentType="application/vnd.openxmlformats-officedocument.themeOverride+xml"/>
  <Override PartName="/ppt/theme/theme6.xml" ContentType="application/vnd.openxmlformats-officedocument.theme+xml"/>
  <Override PartName="/ppt/theme/theme7.xml" ContentType="application/vnd.openxmlformats-officedocument.theme+xml"/>
  <Override PartName="/ppt/comments/modernComment_7FFFD869_17D336FB.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3B_E1461C2B.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53" r:id="rId4"/>
    <p:sldMasterId id="2147484074" r:id="rId5"/>
    <p:sldMasterId id="2147484083" r:id="rId6"/>
    <p:sldMasterId id="2147484095" r:id="rId7"/>
    <p:sldMasterId id="2147484107" r:id="rId8"/>
  </p:sldMasterIdLst>
  <p:notesMasterIdLst>
    <p:notesMasterId r:id="rId40"/>
  </p:notesMasterIdLst>
  <p:handoutMasterIdLst>
    <p:handoutMasterId r:id="rId41"/>
  </p:handoutMasterIdLst>
  <p:sldIdLst>
    <p:sldId id="314" r:id="rId9"/>
    <p:sldId id="2147473513" r:id="rId10"/>
    <p:sldId id="261" r:id="rId11"/>
    <p:sldId id="262" r:id="rId12"/>
    <p:sldId id="2147473516" r:id="rId13"/>
    <p:sldId id="266" r:id="rId14"/>
    <p:sldId id="2147473517" r:id="rId15"/>
    <p:sldId id="265" r:id="rId16"/>
    <p:sldId id="268" r:id="rId17"/>
    <p:sldId id="2147473567" r:id="rId18"/>
    <p:sldId id="2147473565" r:id="rId19"/>
    <p:sldId id="345" r:id="rId20"/>
    <p:sldId id="2145706028" r:id="rId21"/>
    <p:sldId id="2145706025" r:id="rId22"/>
    <p:sldId id="2147473571" r:id="rId23"/>
    <p:sldId id="2147473570" r:id="rId24"/>
    <p:sldId id="2147473566" r:id="rId25"/>
    <p:sldId id="270" r:id="rId26"/>
    <p:sldId id="315" r:id="rId27"/>
    <p:sldId id="2147473515" r:id="rId28"/>
    <p:sldId id="2147473561" r:id="rId29"/>
    <p:sldId id="2147473562" r:id="rId30"/>
    <p:sldId id="2147473563" r:id="rId31"/>
    <p:sldId id="2147473511" r:id="rId32"/>
    <p:sldId id="2147473554" r:id="rId33"/>
    <p:sldId id="2147473555" r:id="rId34"/>
    <p:sldId id="2147473556" r:id="rId35"/>
    <p:sldId id="2147473558" r:id="rId36"/>
    <p:sldId id="2147473559" r:id="rId37"/>
    <p:sldId id="2147473560" r:id="rId38"/>
    <p:sldId id="312" r:id="rId39"/>
  </p:sldIdLst>
  <p:sldSz cx="12192000" cy="6858000"/>
  <p:notesSz cx="6797675" cy="9872663"/>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404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9ABC314-D9E1-E2B1-3C61-F6B8722BECC9}" name="Miriam Shindler" initials="MS" userId="S::mshindler@gainhealth.org::5b8b33cd-e95d-4775-a400-d524e1a8734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Patrick Brunet" initials="PB" lastIdx="1" clrIdx="0">
    <p:extLst>
      <p:ext uri="{19B8F6BF-5375-455C-9EA6-DF929625EA0E}">
        <p15:presenceInfo xmlns:p15="http://schemas.microsoft.com/office/powerpoint/2012/main" userId="S::Patrick.Brunet@fmtsa.ch::9fc565e4-7fce-42b9-97d2-48f569eb5a6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EAA"/>
    <a:srgbClr val="005541"/>
    <a:srgbClr val="0037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2EC9AA-C150-4660-FBEA-C1B5941E34E2}" v="15" dt="2026-08-06T13:19:07.558"/>
    <p1510:client id="{81C16E45-C6A0-12C5-833E-962045D71547}" v="141" dt="2026-08-06T13:23:35.749"/>
    <p1510:client id="{92DA78D2-B96C-F0ED-4C21-557350869093}" v="211" dt="2026-08-04T14:24:11.970"/>
  </p1510:revLst>
</p1510:revInfo>
</file>

<file path=ppt/tableStyles.xml><?xml version="1.0" encoding="utf-8"?>
<a:tblStyleLst xmlns:a="http://schemas.openxmlformats.org/drawingml/2006/main" def="{5C22544A-7EE6-4342-B048-85BDC9FD1C3A}">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86" autoAdjust="0"/>
    <p:restoredTop sz="96327" autoAdjust="0"/>
  </p:normalViewPr>
  <p:slideViewPr>
    <p:cSldViewPr snapToGrid="0" snapToObjects="1" showGuides="1">
      <p:cViewPr varScale="1">
        <p:scale>
          <a:sx n="58" d="100"/>
          <a:sy n="58" d="100"/>
        </p:scale>
        <p:origin x="80" y="160"/>
      </p:cViewPr>
      <p:guideLst>
        <p:guide orient="horz" pos="2160"/>
        <p:guide pos="3840"/>
        <p:guide orient="horz" pos="4042"/>
      </p:guideLst>
    </p:cSldViewPr>
  </p:slideViewPr>
  <p:outlineViewPr>
    <p:cViewPr>
      <p:scale>
        <a:sx n="33" d="100"/>
        <a:sy n="33" d="100"/>
      </p:scale>
      <p:origin x="0" y="-288"/>
    </p:cViewPr>
  </p:outlineViewPr>
  <p:notesTextViewPr>
    <p:cViewPr>
      <p:scale>
        <a:sx n="3" d="2"/>
        <a:sy n="3" d="2"/>
      </p:scale>
      <p:origin x="0" y="0"/>
    </p:cViewPr>
  </p:notesTextViewPr>
  <p:sorterViewPr>
    <p:cViewPr varScale="1">
      <p:scale>
        <a:sx n="1" d="1"/>
        <a:sy n="1" d="1"/>
      </p:scale>
      <p:origin x="0" y="-2274"/>
    </p:cViewPr>
  </p:sorterViewPr>
  <p:notesViewPr>
    <p:cSldViewPr snapToGrid="0" snapToObjects="1">
      <p:cViewPr varScale="1">
        <p:scale>
          <a:sx n="89" d="100"/>
          <a:sy n="89" d="100"/>
        </p:scale>
        <p:origin x="4144" y="16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commentAuthors" Target="commentAuthors.xml"/><Relationship Id="rId47"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presProps" Target="presProps.xml"/><Relationship Id="rId48" Type="http://schemas.microsoft.com/office/2018/10/relationships/authors" Target="author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tableStyles" Target="tableStyles.xml"/><Relationship Id="rId20" Type="http://schemas.openxmlformats.org/officeDocument/2006/relationships/slide" Target="slides/slide12.xml"/><Relationship Id="rId41"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Rice</c:v>
                </c:pt>
              </c:strCache>
            </c:strRef>
          </c:tx>
          <c:spPr>
            <a:solidFill>
              <a:schemeClr val="accent1"/>
            </a:solidFill>
            <a:ln>
              <a:noFill/>
            </a:ln>
            <a:effectLst/>
          </c:spPr>
          <c:invertIfNegative val="0"/>
          <c:dLbls>
            <c:dLbl>
              <c:idx val="0"/>
              <c:layout>
                <c:manualLayout>
                  <c:x val="-4.6107861172497494E-3"/>
                  <c:y val="-0.52744432136656649"/>
                </c:manualLayout>
              </c:layout>
              <c:tx>
                <c:rich>
                  <a:bodyPr/>
                  <a:lstStyle/>
                  <a:p>
                    <a:fld id="{698B25C0-824B-410C-991E-82F2EED5434B}" type="VALUE">
                      <a:rPr lang="en-US" smtClean="0"/>
                      <a:pPr/>
                      <a:t>[VALUE]</a:t>
                    </a:fld>
                    <a:r>
                      <a:rPr lang="en-US" baseline="0" dirty="0"/>
                      <a:t> - 300</a:t>
                    </a:r>
                  </a:p>
                </c:rich>
              </c:tx>
              <c:dLblPos val="ctr"/>
              <c:showLegendKey val="0"/>
              <c:showVal val="1"/>
              <c:showCatName val="0"/>
              <c:showSerName val="0"/>
              <c:showPercent val="0"/>
              <c:showBubbleSize val="0"/>
              <c:extLst>
                <c:ext xmlns:c15="http://schemas.microsoft.com/office/drawing/2012/chart" uri="{CE6537A1-D6FC-4f65-9D91-7224C49458BB}">
                  <c15:layout>
                    <c:manualLayout>
                      <c:w val="0.29769522413321758"/>
                      <c:h val="0.12987523288697325"/>
                    </c:manualLayout>
                  </c15:layout>
                  <c15:dlblFieldTable/>
                  <c15:showDataLabelsRange val="0"/>
                </c:ext>
                <c:ext xmlns:c16="http://schemas.microsoft.com/office/drawing/2014/chart" uri="{C3380CC4-5D6E-409C-BE32-E72D297353CC}">
                  <c16:uniqueId val="{00000000-897A-4CE1-AF10-F12906B69CA2}"/>
                </c:ext>
              </c:extLst>
            </c:dLbl>
            <c:dLbl>
              <c:idx val="1"/>
              <c:delete val="1"/>
              <c:extLst>
                <c:ext xmlns:c15="http://schemas.microsoft.com/office/drawing/2012/chart" uri="{CE6537A1-D6FC-4f65-9D91-7224C49458BB}"/>
                <c:ext xmlns:c16="http://schemas.microsoft.com/office/drawing/2014/chart" uri="{C3380CC4-5D6E-409C-BE32-E72D297353CC}">
                  <c16:uniqueId val="{00000001-897A-4CE1-AF10-F12906B69CA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K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Rice</c:v>
                </c:pt>
                <c:pt idx="1">
                  <c:v>Vegetables</c:v>
                </c:pt>
              </c:strCache>
            </c:strRef>
          </c:cat>
          <c:val>
            <c:numRef>
              <c:f>Sheet1!$B$2:$B$3</c:f>
              <c:numCache>
                <c:formatCode>General</c:formatCode>
                <c:ptCount val="2"/>
                <c:pt idx="0">
                  <c:v>200</c:v>
                </c:pt>
                <c:pt idx="1">
                  <c:v>0</c:v>
                </c:pt>
              </c:numCache>
            </c:numRef>
          </c:val>
          <c:extLst>
            <c:ext xmlns:c16="http://schemas.microsoft.com/office/drawing/2014/chart" uri="{C3380CC4-5D6E-409C-BE32-E72D297353CC}">
              <c16:uniqueId val="{00000002-897A-4CE1-AF10-F12906B69CA2}"/>
            </c:ext>
          </c:extLst>
        </c:ser>
        <c:ser>
          <c:idx val="1"/>
          <c:order val="1"/>
          <c:tx>
            <c:strRef>
              <c:f>Sheet1!$C$1</c:f>
              <c:strCache>
                <c:ptCount val="1"/>
                <c:pt idx="0">
                  <c:v>Vegetables</c:v>
                </c:pt>
              </c:strCache>
            </c:strRef>
          </c:tx>
          <c:spPr>
            <a:solidFill>
              <a:schemeClr val="accent2"/>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3-897A-4CE1-AF10-F12906B69CA2}"/>
                </c:ext>
              </c:extLst>
            </c:dLbl>
            <c:dLbl>
              <c:idx val="1"/>
              <c:layout>
                <c:manualLayout>
                  <c:x val="-6.9161791758746245E-3"/>
                  <c:y val="-0.21687291909339926"/>
                </c:manualLayout>
              </c:layout>
              <c:tx>
                <c:rich>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r>
                      <a:rPr lang="en-US" dirty="0"/>
                      <a:t> 70 - 100</a:t>
                    </a:r>
                  </a:p>
                </c:rich>
              </c:tx>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KE"/>
                </a:p>
              </c:txPr>
              <c:dLblPos val="ctr"/>
              <c:showLegendKey val="0"/>
              <c:showVal val="1"/>
              <c:showCatName val="0"/>
              <c:showSerName val="0"/>
              <c:showPercent val="0"/>
              <c:showBubbleSize val="0"/>
              <c:extLst>
                <c:ext xmlns:c15="http://schemas.microsoft.com/office/drawing/2012/chart" uri="{CE6537A1-D6FC-4f65-9D91-7224C49458BB}">
                  <c15:layout>
                    <c:manualLayout>
                      <c:w val="0.23148433548951119"/>
                      <c:h val="0.11778256688259957"/>
                    </c:manualLayout>
                  </c15:layout>
                  <c15:showDataLabelsRange val="0"/>
                </c:ext>
                <c:ext xmlns:c16="http://schemas.microsoft.com/office/drawing/2014/chart" uri="{C3380CC4-5D6E-409C-BE32-E72D297353CC}">
                  <c16:uniqueId val="{00000004-897A-4CE1-AF10-F12906B69CA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K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Rice</c:v>
                </c:pt>
                <c:pt idx="1">
                  <c:v>Vegetables</c:v>
                </c:pt>
              </c:strCache>
            </c:strRef>
          </c:cat>
          <c:val>
            <c:numRef>
              <c:f>Sheet1!$C$2:$C$3</c:f>
              <c:numCache>
                <c:formatCode>General</c:formatCode>
                <c:ptCount val="2"/>
                <c:pt idx="0">
                  <c:v>0</c:v>
                </c:pt>
                <c:pt idx="1">
                  <c:v>70</c:v>
                </c:pt>
              </c:numCache>
            </c:numRef>
          </c:val>
          <c:extLst>
            <c:ext xmlns:c16="http://schemas.microsoft.com/office/drawing/2014/chart" uri="{C3380CC4-5D6E-409C-BE32-E72D297353CC}">
              <c16:uniqueId val="{00000005-897A-4CE1-AF10-F12906B69CA2}"/>
            </c:ext>
          </c:extLst>
        </c:ser>
        <c:ser>
          <c:idx val="2"/>
          <c:order val="2"/>
          <c:tx>
            <c:strRef>
              <c:f>Sheet1!$D$1</c:f>
              <c:strCache>
                <c:ptCount val="1"/>
                <c:pt idx="0">
                  <c:v>Rice 2</c:v>
                </c:pt>
              </c:strCache>
            </c:strRef>
          </c:tx>
          <c:spPr>
            <a:solidFill>
              <a:schemeClr val="accent3"/>
            </a:solidFill>
            <a:ln>
              <a:noFill/>
            </a:ln>
            <a:effectLst/>
          </c:spPr>
          <c:invertIfNegative val="0"/>
          <c:dPt>
            <c:idx val="0"/>
            <c:invertIfNegative val="0"/>
            <c:bubble3D val="0"/>
            <c:spPr>
              <a:solidFill>
                <a:schemeClr val="bg1"/>
              </a:solidFill>
              <a:ln>
                <a:solidFill>
                  <a:schemeClr val="accent1">
                    <a:lumMod val="75000"/>
                  </a:schemeClr>
                </a:solidFill>
                <a:prstDash val="dash"/>
              </a:ln>
              <a:effectLst/>
            </c:spPr>
            <c:extLst>
              <c:ext xmlns:c16="http://schemas.microsoft.com/office/drawing/2014/chart" uri="{C3380CC4-5D6E-409C-BE32-E72D297353CC}">
                <c16:uniqueId val="{00000007-897A-4CE1-AF10-F12906B69CA2}"/>
              </c:ext>
            </c:extLst>
          </c:dPt>
          <c:dLbls>
            <c:delete val="1"/>
          </c:dLbls>
          <c:cat>
            <c:strRef>
              <c:f>Sheet1!$A$2:$A$3</c:f>
              <c:strCache>
                <c:ptCount val="2"/>
                <c:pt idx="0">
                  <c:v>Rice</c:v>
                </c:pt>
                <c:pt idx="1">
                  <c:v>Vegetables</c:v>
                </c:pt>
              </c:strCache>
            </c:strRef>
          </c:cat>
          <c:val>
            <c:numRef>
              <c:f>Sheet1!$D$2:$D$3</c:f>
              <c:numCache>
                <c:formatCode>General</c:formatCode>
                <c:ptCount val="2"/>
                <c:pt idx="0">
                  <c:v>100</c:v>
                </c:pt>
              </c:numCache>
            </c:numRef>
          </c:val>
          <c:extLst>
            <c:ext xmlns:c16="http://schemas.microsoft.com/office/drawing/2014/chart" uri="{C3380CC4-5D6E-409C-BE32-E72D297353CC}">
              <c16:uniqueId val="{00000008-897A-4CE1-AF10-F12906B69CA2}"/>
            </c:ext>
          </c:extLst>
        </c:ser>
        <c:ser>
          <c:idx val="3"/>
          <c:order val="3"/>
          <c:tx>
            <c:strRef>
              <c:f>Sheet1!$E$1</c:f>
              <c:strCache>
                <c:ptCount val="1"/>
                <c:pt idx="0">
                  <c:v>Veg 2</c:v>
                </c:pt>
              </c:strCache>
            </c:strRef>
          </c:tx>
          <c:spPr>
            <a:solidFill>
              <a:schemeClr val="bg1"/>
            </a:solidFill>
            <a:ln>
              <a:solidFill>
                <a:srgbClr val="C00000"/>
              </a:solidFill>
              <a:prstDash val="dash"/>
            </a:ln>
            <a:effectLst/>
          </c:spPr>
          <c:invertIfNegative val="0"/>
          <c:dLbls>
            <c:delete val="1"/>
          </c:dLbls>
          <c:cat>
            <c:strRef>
              <c:f>Sheet1!$A$2:$A$3</c:f>
              <c:strCache>
                <c:ptCount val="2"/>
                <c:pt idx="0">
                  <c:v>Rice</c:v>
                </c:pt>
                <c:pt idx="1">
                  <c:v>Vegetables</c:v>
                </c:pt>
              </c:strCache>
            </c:strRef>
          </c:cat>
          <c:val>
            <c:numRef>
              <c:f>Sheet1!$E$2:$E$3</c:f>
              <c:numCache>
                <c:formatCode>General</c:formatCode>
                <c:ptCount val="2"/>
                <c:pt idx="1">
                  <c:v>40</c:v>
                </c:pt>
              </c:numCache>
            </c:numRef>
          </c:val>
          <c:extLst>
            <c:ext xmlns:c16="http://schemas.microsoft.com/office/drawing/2014/chart" uri="{C3380CC4-5D6E-409C-BE32-E72D297353CC}">
              <c16:uniqueId val="{00000009-897A-4CE1-AF10-F12906B69CA2}"/>
            </c:ext>
          </c:extLst>
        </c:ser>
        <c:dLbls>
          <c:dLblPos val="ctr"/>
          <c:showLegendKey val="0"/>
          <c:showVal val="1"/>
          <c:showCatName val="0"/>
          <c:showSerName val="0"/>
          <c:showPercent val="0"/>
          <c:showBubbleSize val="0"/>
        </c:dLbls>
        <c:gapWidth val="150"/>
        <c:overlap val="100"/>
        <c:axId val="912259680"/>
        <c:axId val="912267840"/>
      </c:barChart>
      <c:catAx>
        <c:axId val="912259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KE"/>
          </a:p>
        </c:txPr>
        <c:crossAx val="912267840"/>
        <c:crosses val="autoZero"/>
        <c:auto val="1"/>
        <c:lblAlgn val="ctr"/>
        <c:lblOffset val="100"/>
        <c:noMultiLvlLbl val="0"/>
      </c:catAx>
      <c:valAx>
        <c:axId val="9122678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KE"/>
          </a:p>
        </c:txPr>
        <c:crossAx val="91225968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K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3B_E1461C2B.xml><?xml version="1.0" encoding="utf-8"?>
<p188:cmLst xmlns:a="http://schemas.openxmlformats.org/drawingml/2006/main" xmlns:r="http://schemas.openxmlformats.org/officeDocument/2006/relationships" xmlns:p188="http://schemas.microsoft.com/office/powerpoint/2018/8/main">
  <p188:cm id="{F1A7D9FA-3A59-4FC9-AD72-C33DBEC3999E}" authorId="{E9ABC314-D9E1-E2B1-3C61-F6B8722BECC9}" created="2026-08-02T06:28:43.959">
    <pc:sldMkLst xmlns:pc="http://schemas.microsoft.com/office/powerpoint/2013/main/command">
      <pc:docMk/>
      <pc:sldMk cId="3779468331" sldId="315"/>
    </pc:sldMkLst>
    <p188:txBody>
      <a:bodyPr/>
      <a:lstStyle/>
      <a:p>
        <a:r>
          <a:rPr lang="en-GB"/>
          <a:t>[@Laura Wekesa] can you add slides about FCA India and Indonesia?</a:t>
        </a:r>
      </a:p>
    </p188:txBody>
  </p188:cm>
</p188:cmLst>
</file>

<file path=ppt/comments/modernComment_7FFFD869_17D336FB.xml><?xml version="1.0" encoding="utf-8"?>
<p188:cmLst xmlns:a="http://schemas.openxmlformats.org/drawingml/2006/main" xmlns:r="http://schemas.openxmlformats.org/officeDocument/2006/relationships" xmlns:p188="http://schemas.microsoft.com/office/powerpoint/2018/8/main">
  <p188:cm id="{B6E96E22-B2CC-4632-89C6-20140629C014}" authorId="{E9ABC314-D9E1-E2B1-3C61-F6B8722BECC9}" created="2026-08-01T12:46:18.144">
    <pc:sldMkLst xmlns:pc="http://schemas.microsoft.com/office/powerpoint/2013/main/command">
      <pc:docMk/>
      <pc:sldMk cId="399718139" sldId="2147473513"/>
    </pc:sldMkLst>
    <p188:txBody>
      <a:bodyPr/>
      <a:lstStyle/>
      <a:p>
        <a:r>
          <a:rPr lang="en-GB"/>
          <a:t>[@Stephanie Sargeant]  can you add slides about:
Act4Food and campaigns led by Asian youth leaders.
Ask Debjani for info about the youth hackathon in India and add a slide
</a:t>
        </a:r>
      </a:p>
    </p188:txBody>
  </p188:cm>
</p188:cmLst>
</file>

<file path=ppt/diagrams/colors1.xml><?xml version="1.0" encoding="utf-8"?>
<dgm:colorsDef xmlns:dgm="http://schemas.openxmlformats.org/drawingml/2006/diagram" xmlns:a="http://schemas.openxmlformats.org/drawingml/2006/main" uniqueId="urn:microsoft.com/office/officeart/2005/8/colors/accent6_2#1">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B2BF7FC-8E93-4C02-B832-0916504F0A38}" type="doc">
      <dgm:prSet loTypeId="urn:microsoft.com/office/officeart/2005/8/layout/hList1" loCatId="list" qsTypeId="urn:microsoft.com/office/officeart/2005/8/quickstyle/simple1#1" qsCatId="simple" csTypeId="urn:microsoft.com/office/officeart/2005/8/colors/accent6_2#1" csCatId="accent6" phldr="1"/>
      <dgm:spPr/>
      <dgm:t>
        <a:bodyPr/>
        <a:lstStyle/>
        <a:p>
          <a:endParaRPr lang="en-US"/>
        </a:p>
      </dgm:t>
    </dgm:pt>
    <dgm:pt modelId="{30719B1B-0074-4130-947B-4A4013AC847D}">
      <dgm:prSet phldrT="[Text]" phldr="0"/>
      <dgm:spPr/>
      <dgm:t>
        <a:bodyPr/>
        <a:lstStyle/>
        <a:p>
          <a:r>
            <a:rPr lang="en-US" sz="2200" dirty="0">
              <a:latin typeface="Calibri"/>
            </a:rPr>
            <a:t>China</a:t>
          </a:r>
        </a:p>
      </dgm:t>
    </dgm:pt>
    <dgm:pt modelId="{1A2FBEAD-A1CC-495B-993E-922EFD33DA37}" type="parTrans" cxnId="{C78EED4B-DAC1-4FFA-A167-3EC5497D038A}">
      <dgm:prSet/>
      <dgm:spPr/>
    </dgm:pt>
    <dgm:pt modelId="{EEA68CD9-C1D3-416E-BD17-21B9F3BEE30A}" type="sibTrans" cxnId="{C78EED4B-DAC1-4FFA-A167-3EC5497D038A}">
      <dgm:prSet/>
      <dgm:spPr/>
    </dgm:pt>
    <dgm:pt modelId="{67922C89-FD12-4F67-99C2-81472DD6301D}">
      <dgm:prSet phldrT="[Text]" phldr="0"/>
      <dgm:spPr/>
      <dgm:t>
        <a:bodyPr/>
        <a:lstStyle/>
        <a:p>
          <a:pPr rtl="0"/>
          <a:r>
            <a:rPr lang="en-US" sz="2200" dirty="0">
              <a:latin typeface="Calibri"/>
            </a:rPr>
            <a:t>Hong Kong</a:t>
          </a:r>
        </a:p>
      </dgm:t>
    </dgm:pt>
    <dgm:pt modelId="{7D7564EE-9B1A-4A82-9EA1-B5D5CDF7428D}" type="parTrans" cxnId="{88CAC1B0-F5AB-4CFC-B19C-EE0C91A3DB7B}">
      <dgm:prSet/>
      <dgm:spPr/>
    </dgm:pt>
    <dgm:pt modelId="{5904BEAA-DF12-4D74-9298-90596FBA6FD1}" type="sibTrans" cxnId="{88CAC1B0-F5AB-4CFC-B19C-EE0C91A3DB7B}">
      <dgm:prSet/>
      <dgm:spPr/>
    </dgm:pt>
    <dgm:pt modelId="{5AA0C6DA-F558-4049-8F50-BCD0254FFEE7}">
      <dgm:prSet phldrT="[Text]" phldr="0"/>
      <dgm:spPr/>
      <dgm:t>
        <a:bodyPr/>
        <a:lstStyle/>
        <a:p>
          <a:pPr rtl="0"/>
          <a:r>
            <a:rPr lang="en-US" dirty="0">
              <a:latin typeface="Calibri"/>
            </a:rPr>
            <a:t>Collaborated with the Good Food Fund to produce evidence-based content highlighting initiatives driving positive change across China's food system</a:t>
          </a:r>
        </a:p>
      </dgm:t>
    </dgm:pt>
    <dgm:pt modelId="{24F75FF7-69F6-47FF-85E5-C997DBF9C8E9}" type="parTrans" cxnId="{D7D521D1-E5F4-422C-A07A-9E09801CD45C}">
      <dgm:prSet/>
      <dgm:spPr/>
    </dgm:pt>
    <dgm:pt modelId="{9E9E4ED3-9BC8-4052-9254-87ABF9DA2703}" type="sibTrans" cxnId="{D7D521D1-E5F4-422C-A07A-9E09801CD45C}">
      <dgm:prSet/>
      <dgm:spPr/>
    </dgm:pt>
    <dgm:pt modelId="{FCBAB303-B3F0-49C6-9514-BAB06CAF952E}">
      <dgm:prSet phldrT="[Text]" phldr="0"/>
      <dgm:spPr/>
      <dgm:t>
        <a:bodyPr/>
        <a:lstStyle/>
        <a:p>
          <a:pPr rtl="0"/>
          <a:r>
            <a:rPr lang="en-US" sz="1100" dirty="0">
              <a:solidFill>
                <a:schemeClr val="tx1"/>
              </a:solidFill>
              <a:latin typeface="Calibri"/>
            </a:rPr>
            <a:t>Hosted a panel discussion at a plant-based restaurant</a:t>
          </a:r>
        </a:p>
      </dgm:t>
    </dgm:pt>
    <dgm:pt modelId="{4BC27682-C2FB-40C4-B38C-238520C531FA}" type="parTrans" cxnId="{FD54E32F-0AF7-464E-8D08-D518620A841E}">
      <dgm:prSet/>
      <dgm:spPr/>
    </dgm:pt>
    <dgm:pt modelId="{99BBC958-504E-43A3-AD6E-79078EDB31D8}" type="sibTrans" cxnId="{FD54E32F-0AF7-464E-8D08-D518620A841E}">
      <dgm:prSet/>
      <dgm:spPr/>
    </dgm:pt>
    <dgm:pt modelId="{C9FD971D-454F-47BB-9E65-2B39548F5AAC}">
      <dgm:prSet phldrT="[Text]" phldr="0"/>
      <dgm:spPr/>
      <dgm:t>
        <a:bodyPr/>
        <a:lstStyle/>
        <a:p>
          <a:r>
            <a:rPr lang="en-US" sz="1100" dirty="0">
              <a:solidFill>
                <a:schemeClr val="tx1"/>
              </a:solidFill>
              <a:latin typeface="Calibri"/>
            </a:rPr>
            <a:t>Discussed the future of food: building a regenerative food system in Hong Kong</a:t>
          </a:r>
        </a:p>
      </dgm:t>
    </dgm:pt>
    <dgm:pt modelId="{07BDDB22-60DB-4BA5-B099-EF4D712F0B1E}" type="parTrans" cxnId="{EB3F7E04-C39F-48DE-A182-387E39995CA6}">
      <dgm:prSet/>
      <dgm:spPr/>
    </dgm:pt>
    <dgm:pt modelId="{0A5A2335-6A26-4250-AD7D-D6843A2AB3E3}" type="sibTrans" cxnId="{EB3F7E04-C39F-48DE-A182-387E39995CA6}">
      <dgm:prSet/>
      <dgm:spPr/>
    </dgm:pt>
    <dgm:pt modelId="{899EFB62-5C55-4DE1-935C-023452B80C34}">
      <dgm:prSet phldrT="[Text]" phldr="0"/>
      <dgm:spPr/>
      <dgm:t>
        <a:bodyPr/>
        <a:lstStyle/>
        <a:p>
          <a:r>
            <a:rPr lang="en-US" sz="1100" dirty="0">
              <a:solidFill>
                <a:schemeClr val="bg1"/>
              </a:solidFill>
              <a:latin typeface="Calibri"/>
            </a:rPr>
            <a:t>India</a:t>
          </a:r>
        </a:p>
      </dgm:t>
    </dgm:pt>
    <dgm:pt modelId="{087E3571-C6DE-427F-8CDD-4FD01B2DD60F}" type="parTrans" cxnId="{BC649785-F133-49E1-BBCD-4697EC8D7E3A}">
      <dgm:prSet/>
      <dgm:spPr/>
    </dgm:pt>
    <dgm:pt modelId="{392AD417-BE10-4BCE-80B2-E528172A1BF5}" type="sibTrans" cxnId="{BC649785-F133-49E1-BBCD-4697EC8D7E3A}">
      <dgm:prSet/>
      <dgm:spPr/>
    </dgm:pt>
    <dgm:pt modelId="{B3B9683D-D54A-483A-9A98-C58AFD240EFC}">
      <dgm:prSet phldrT="[Text]" phldr="0"/>
      <dgm:spPr/>
      <dgm:t>
        <a:bodyPr/>
        <a:lstStyle/>
        <a:p>
          <a:r>
            <a:rPr lang="en-US" sz="1100" dirty="0">
              <a:solidFill>
                <a:schemeClr val="tx1"/>
              </a:solidFill>
              <a:latin typeface="Calibri"/>
            </a:rPr>
            <a:t>Community Nutrition &amp; Kitchen Garden Campaign in Hyderabad Telangana</a:t>
          </a:r>
        </a:p>
      </dgm:t>
    </dgm:pt>
    <dgm:pt modelId="{B7D6DFF3-3952-44E2-B6A2-B30A7D64BC5F}" type="parTrans" cxnId="{64BA6E0F-5120-43E8-868A-A0D9A465FD92}">
      <dgm:prSet/>
      <dgm:spPr/>
    </dgm:pt>
    <dgm:pt modelId="{7578AB03-FB6B-4459-AC72-C307D958EEC9}" type="sibTrans" cxnId="{64BA6E0F-5120-43E8-868A-A0D9A465FD92}">
      <dgm:prSet/>
      <dgm:spPr/>
    </dgm:pt>
    <dgm:pt modelId="{63A6A72A-6B25-465B-A733-BACC3A7877B1}">
      <dgm:prSet phldrT="[Text]" phldr="0"/>
      <dgm:spPr/>
      <dgm:t>
        <a:bodyPr/>
        <a:lstStyle/>
        <a:p>
          <a:r>
            <a:rPr lang="en-US" sz="1100" dirty="0">
              <a:solidFill>
                <a:schemeClr val="tx1"/>
              </a:solidFill>
              <a:latin typeface="Calibri"/>
            </a:rPr>
            <a:t>Educating women and families about the nutritional value and cultural importance of indigenous foods</a:t>
          </a:r>
        </a:p>
      </dgm:t>
    </dgm:pt>
    <dgm:pt modelId="{2FFBF0F2-5EBD-4149-80C1-FAAD07A0163B}" type="parTrans" cxnId="{69BBE245-C795-43F0-86AD-AE02E86C853A}">
      <dgm:prSet/>
      <dgm:spPr/>
    </dgm:pt>
    <dgm:pt modelId="{794248D0-3208-4538-B939-F8897C67DE29}" type="sibTrans" cxnId="{69BBE245-C795-43F0-86AD-AE02E86C853A}">
      <dgm:prSet/>
      <dgm:spPr/>
    </dgm:pt>
    <dgm:pt modelId="{A4E924FD-692A-4C76-BE52-9E7F45C59201}">
      <dgm:prSet phldrT="[Text]" phldr="0"/>
      <dgm:spPr/>
      <dgm:t>
        <a:bodyPr/>
        <a:lstStyle/>
        <a:p>
          <a:r>
            <a:rPr lang="en-US" dirty="0">
              <a:latin typeface="Calibri"/>
            </a:rPr>
            <a:t>Promoting awareness of indigenous and traditional foods among younger generations through a dedicated podcast called </a:t>
          </a:r>
          <a:r>
            <a:rPr lang="en-US" sz="1800" dirty="0">
              <a:latin typeface="Calibri"/>
              <a:ea typeface="Calibri"/>
              <a:cs typeface="Calibri"/>
            </a:rPr>
            <a:t>“</a:t>
          </a:r>
          <a:r>
            <a:rPr lang="ja-JP" altLang="en-US" sz="1800" dirty="0">
              <a:latin typeface="Calibri"/>
              <a:cs typeface="Calibri"/>
            </a:rPr>
            <a:t>食肆</a:t>
          </a:r>
          <a:r>
            <a:rPr lang="en-US" sz="1800" dirty="0">
              <a:latin typeface="Calibri"/>
              <a:ea typeface="Calibri"/>
              <a:cs typeface="Calibri"/>
            </a:rPr>
            <a:t>” (</a:t>
          </a:r>
          <a:r>
            <a:rPr lang="en-US" sz="1800" dirty="0" err="1">
              <a:latin typeface="Calibri"/>
              <a:ea typeface="Calibri"/>
              <a:cs typeface="Calibri"/>
            </a:rPr>
            <a:t>Shísì</a:t>
          </a:r>
          <a:r>
            <a:rPr lang="en-US" sz="1800" dirty="0">
              <a:latin typeface="Calibri"/>
              <a:ea typeface="Calibri"/>
              <a:cs typeface="Calibri"/>
            </a:rPr>
            <a:t>, a genre refers to a traditional, casual place for eating and socializing)</a:t>
          </a:r>
          <a:endParaRPr lang="en-US" dirty="0"/>
        </a:p>
      </dgm:t>
    </dgm:pt>
    <dgm:pt modelId="{3D5008CA-7821-454A-9C5C-6F63D83D0483}" type="parTrans" cxnId="{F06C918E-4F12-4F9E-82A9-28BF4ABDCE6A}">
      <dgm:prSet/>
      <dgm:spPr/>
    </dgm:pt>
    <dgm:pt modelId="{C9331D44-272B-4C36-A386-9D8ABAF4B72F}" type="sibTrans" cxnId="{F06C918E-4F12-4F9E-82A9-28BF4ABDCE6A}">
      <dgm:prSet/>
      <dgm:spPr/>
    </dgm:pt>
    <dgm:pt modelId="{8795D5A6-B19A-40E1-BE57-8E81DEB62A8D}" type="pres">
      <dgm:prSet presAssocID="{FB2BF7FC-8E93-4C02-B832-0916504F0A38}" presName="Name0" presStyleCnt="0">
        <dgm:presLayoutVars>
          <dgm:dir/>
          <dgm:animLvl val="lvl"/>
          <dgm:resizeHandles val="exact"/>
        </dgm:presLayoutVars>
      </dgm:prSet>
      <dgm:spPr/>
    </dgm:pt>
    <dgm:pt modelId="{6B5C1942-7B3A-4F35-8390-36AF27377578}" type="pres">
      <dgm:prSet presAssocID="{30719B1B-0074-4130-947B-4A4013AC847D}" presName="composite" presStyleCnt="0"/>
      <dgm:spPr/>
    </dgm:pt>
    <dgm:pt modelId="{4DF7B57E-3168-4A20-B423-FB63F3EFEC6C}" type="pres">
      <dgm:prSet presAssocID="{30719B1B-0074-4130-947B-4A4013AC847D}" presName="parTx" presStyleLbl="alignNode1" presStyleIdx="0" presStyleCnt="3">
        <dgm:presLayoutVars>
          <dgm:chMax val="0"/>
          <dgm:chPref val="0"/>
          <dgm:bulletEnabled val="1"/>
        </dgm:presLayoutVars>
      </dgm:prSet>
      <dgm:spPr/>
    </dgm:pt>
    <dgm:pt modelId="{8E4A7D9E-4281-4494-8EC6-EDD80D97FE9B}" type="pres">
      <dgm:prSet presAssocID="{30719B1B-0074-4130-947B-4A4013AC847D}" presName="desTx" presStyleLbl="alignAccFollowNode1" presStyleIdx="0" presStyleCnt="3">
        <dgm:presLayoutVars>
          <dgm:bulletEnabled val="1"/>
        </dgm:presLayoutVars>
      </dgm:prSet>
      <dgm:spPr/>
    </dgm:pt>
    <dgm:pt modelId="{4F95FD19-9B3D-498F-8E82-7423782EC044}" type="pres">
      <dgm:prSet presAssocID="{EEA68CD9-C1D3-416E-BD17-21B9F3BEE30A}" presName="space" presStyleCnt="0"/>
      <dgm:spPr/>
    </dgm:pt>
    <dgm:pt modelId="{0868F787-8EE4-477D-9613-C760132F7F0D}" type="pres">
      <dgm:prSet presAssocID="{67922C89-FD12-4F67-99C2-81472DD6301D}" presName="composite" presStyleCnt="0"/>
      <dgm:spPr/>
    </dgm:pt>
    <dgm:pt modelId="{C124A700-B8B6-40C5-A792-5AB5C0BE0C54}" type="pres">
      <dgm:prSet presAssocID="{67922C89-FD12-4F67-99C2-81472DD6301D}" presName="parTx" presStyleLbl="alignNode1" presStyleIdx="1" presStyleCnt="3">
        <dgm:presLayoutVars>
          <dgm:chMax val="0"/>
          <dgm:chPref val="0"/>
          <dgm:bulletEnabled val="1"/>
        </dgm:presLayoutVars>
      </dgm:prSet>
      <dgm:spPr/>
    </dgm:pt>
    <dgm:pt modelId="{ABDD941D-8A22-48D5-A002-1AF1FD23E3B8}" type="pres">
      <dgm:prSet presAssocID="{67922C89-FD12-4F67-99C2-81472DD6301D}" presName="desTx" presStyleLbl="alignAccFollowNode1" presStyleIdx="1" presStyleCnt="3">
        <dgm:presLayoutVars>
          <dgm:bulletEnabled val="1"/>
        </dgm:presLayoutVars>
      </dgm:prSet>
      <dgm:spPr/>
    </dgm:pt>
    <dgm:pt modelId="{49E73A1C-A4C2-4A1C-96A1-D3092147C736}" type="pres">
      <dgm:prSet presAssocID="{5904BEAA-DF12-4D74-9298-90596FBA6FD1}" presName="space" presStyleCnt="0"/>
      <dgm:spPr/>
    </dgm:pt>
    <dgm:pt modelId="{6F989256-4EDD-471D-A929-5B72E7E62ADB}" type="pres">
      <dgm:prSet presAssocID="{899EFB62-5C55-4DE1-935C-023452B80C34}" presName="composite" presStyleCnt="0"/>
      <dgm:spPr/>
    </dgm:pt>
    <dgm:pt modelId="{5CFE0431-E094-4BAA-9386-D78554D61B44}" type="pres">
      <dgm:prSet presAssocID="{899EFB62-5C55-4DE1-935C-023452B80C34}" presName="parTx" presStyleLbl="alignNode1" presStyleIdx="2" presStyleCnt="3">
        <dgm:presLayoutVars>
          <dgm:chMax val="0"/>
          <dgm:chPref val="0"/>
          <dgm:bulletEnabled val="1"/>
        </dgm:presLayoutVars>
      </dgm:prSet>
      <dgm:spPr/>
    </dgm:pt>
    <dgm:pt modelId="{3836FD5C-A5C8-4BE2-B723-1AA24DE11367}" type="pres">
      <dgm:prSet presAssocID="{899EFB62-5C55-4DE1-935C-023452B80C34}" presName="desTx" presStyleLbl="alignAccFollowNode1" presStyleIdx="2" presStyleCnt="3">
        <dgm:presLayoutVars>
          <dgm:bulletEnabled val="1"/>
        </dgm:presLayoutVars>
      </dgm:prSet>
      <dgm:spPr/>
    </dgm:pt>
  </dgm:ptLst>
  <dgm:cxnLst>
    <dgm:cxn modelId="{EB3F7E04-C39F-48DE-A182-387E39995CA6}" srcId="{67922C89-FD12-4F67-99C2-81472DD6301D}" destId="{C9FD971D-454F-47BB-9E65-2B39548F5AAC}" srcOrd="1" destOrd="0" parTransId="{07BDDB22-60DB-4BA5-B099-EF4D712F0B1E}" sibTransId="{0A5A2335-6A26-4250-AD7D-D6843A2AB3E3}"/>
    <dgm:cxn modelId="{64BA6E0F-5120-43E8-868A-A0D9A465FD92}" srcId="{899EFB62-5C55-4DE1-935C-023452B80C34}" destId="{B3B9683D-D54A-483A-9A98-C58AFD240EFC}" srcOrd="0" destOrd="0" parTransId="{B7D6DFF3-3952-44E2-B6A2-B30A7D64BC5F}" sibTransId="{7578AB03-FB6B-4459-AC72-C307D958EEC9}"/>
    <dgm:cxn modelId="{9D4DE32B-542D-433D-96C1-5238326A5B62}" type="presOf" srcId="{5AA0C6DA-F558-4049-8F50-BCD0254FFEE7}" destId="{8E4A7D9E-4281-4494-8EC6-EDD80D97FE9B}" srcOrd="0" destOrd="0" presId="urn:microsoft.com/office/officeart/2005/8/layout/hList1"/>
    <dgm:cxn modelId="{FD54E32F-0AF7-464E-8D08-D518620A841E}" srcId="{67922C89-FD12-4F67-99C2-81472DD6301D}" destId="{FCBAB303-B3F0-49C6-9514-BAB06CAF952E}" srcOrd="0" destOrd="0" parTransId="{4BC27682-C2FB-40C4-B38C-238520C531FA}" sibTransId="{99BBC958-504E-43A3-AD6E-79078EDB31D8}"/>
    <dgm:cxn modelId="{69BBE245-C795-43F0-86AD-AE02E86C853A}" srcId="{899EFB62-5C55-4DE1-935C-023452B80C34}" destId="{63A6A72A-6B25-465B-A733-BACC3A7877B1}" srcOrd="1" destOrd="0" parTransId="{2FFBF0F2-5EBD-4149-80C1-FAAD07A0163B}" sibTransId="{794248D0-3208-4538-B939-F8897C67DE29}"/>
    <dgm:cxn modelId="{C78EED4B-DAC1-4FFA-A167-3EC5497D038A}" srcId="{FB2BF7FC-8E93-4C02-B832-0916504F0A38}" destId="{30719B1B-0074-4130-947B-4A4013AC847D}" srcOrd="0" destOrd="0" parTransId="{1A2FBEAD-A1CC-495B-993E-922EFD33DA37}" sibTransId="{EEA68CD9-C1D3-416E-BD17-21B9F3BEE30A}"/>
    <dgm:cxn modelId="{D3266C75-3D2E-471C-9D01-65ED7D4B7440}" type="presOf" srcId="{B3B9683D-D54A-483A-9A98-C58AFD240EFC}" destId="{3836FD5C-A5C8-4BE2-B723-1AA24DE11367}" srcOrd="0" destOrd="0" presId="urn:microsoft.com/office/officeart/2005/8/layout/hList1"/>
    <dgm:cxn modelId="{1517097E-1178-4F2D-B6A4-509D7E655EA9}" type="presOf" srcId="{899EFB62-5C55-4DE1-935C-023452B80C34}" destId="{5CFE0431-E094-4BAA-9386-D78554D61B44}" srcOrd="0" destOrd="0" presId="urn:microsoft.com/office/officeart/2005/8/layout/hList1"/>
    <dgm:cxn modelId="{BC649785-F133-49E1-BBCD-4697EC8D7E3A}" srcId="{FB2BF7FC-8E93-4C02-B832-0916504F0A38}" destId="{899EFB62-5C55-4DE1-935C-023452B80C34}" srcOrd="2" destOrd="0" parTransId="{087E3571-C6DE-427F-8CDD-4FD01B2DD60F}" sibTransId="{392AD417-BE10-4BCE-80B2-E528172A1BF5}"/>
    <dgm:cxn modelId="{F06C918E-4F12-4F9E-82A9-28BF4ABDCE6A}" srcId="{30719B1B-0074-4130-947B-4A4013AC847D}" destId="{A4E924FD-692A-4C76-BE52-9E7F45C59201}" srcOrd="1" destOrd="0" parTransId="{3D5008CA-7821-454A-9C5C-6F63D83D0483}" sibTransId="{C9331D44-272B-4C36-A386-9D8ABAF4B72F}"/>
    <dgm:cxn modelId="{8C5CF695-606C-479D-8082-455700BF546E}" type="presOf" srcId="{FCBAB303-B3F0-49C6-9514-BAB06CAF952E}" destId="{ABDD941D-8A22-48D5-A002-1AF1FD23E3B8}" srcOrd="0" destOrd="0" presId="urn:microsoft.com/office/officeart/2005/8/layout/hList1"/>
    <dgm:cxn modelId="{8F0681AB-527C-4273-A34A-F83A4FC000B7}" type="presOf" srcId="{63A6A72A-6B25-465B-A733-BACC3A7877B1}" destId="{3836FD5C-A5C8-4BE2-B723-1AA24DE11367}" srcOrd="0" destOrd="1" presId="urn:microsoft.com/office/officeart/2005/8/layout/hList1"/>
    <dgm:cxn modelId="{88CAC1B0-F5AB-4CFC-B19C-EE0C91A3DB7B}" srcId="{FB2BF7FC-8E93-4C02-B832-0916504F0A38}" destId="{67922C89-FD12-4F67-99C2-81472DD6301D}" srcOrd="1" destOrd="0" parTransId="{7D7564EE-9B1A-4A82-9EA1-B5D5CDF7428D}" sibTransId="{5904BEAA-DF12-4D74-9298-90596FBA6FD1}"/>
    <dgm:cxn modelId="{CA1FFBBB-0E08-4A4C-A007-ECBA407A087A}" type="presOf" srcId="{C9FD971D-454F-47BB-9E65-2B39548F5AAC}" destId="{ABDD941D-8A22-48D5-A002-1AF1FD23E3B8}" srcOrd="0" destOrd="1" presId="urn:microsoft.com/office/officeart/2005/8/layout/hList1"/>
    <dgm:cxn modelId="{D36105C4-17C4-4BED-920E-69485573263D}" type="presOf" srcId="{30719B1B-0074-4130-947B-4A4013AC847D}" destId="{4DF7B57E-3168-4A20-B423-FB63F3EFEC6C}" srcOrd="0" destOrd="0" presId="urn:microsoft.com/office/officeart/2005/8/layout/hList1"/>
    <dgm:cxn modelId="{D7D521D1-E5F4-422C-A07A-9E09801CD45C}" srcId="{30719B1B-0074-4130-947B-4A4013AC847D}" destId="{5AA0C6DA-F558-4049-8F50-BCD0254FFEE7}" srcOrd="0" destOrd="0" parTransId="{24F75FF7-69F6-47FF-85E5-C997DBF9C8E9}" sibTransId="{9E9E4ED3-9BC8-4052-9254-87ABF9DA2703}"/>
    <dgm:cxn modelId="{970176D6-5DC0-45D9-AC0C-E4EF19917E49}" type="presOf" srcId="{67922C89-FD12-4F67-99C2-81472DD6301D}" destId="{C124A700-B8B6-40C5-A792-5AB5C0BE0C54}" srcOrd="0" destOrd="0" presId="urn:microsoft.com/office/officeart/2005/8/layout/hList1"/>
    <dgm:cxn modelId="{655842E4-FA85-44DB-982B-4C1EE37A8591}" type="presOf" srcId="{A4E924FD-692A-4C76-BE52-9E7F45C59201}" destId="{8E4A7D9E-4281-4494-8EC6-EDD80D97FE9B}" srcOrd="0" destOrd="1" presId="urn:microsoft.com/office/officeart/2005/8/layout/hList1"/>
    <dgm:cxn modelId="{BA8CAEE7-4671-4B7E-BB0F-C44D216F82FB}" type="presOf" srcId="{FB2BF7FC-8E93-4C02-B832-0916504F0A38}" destId="{8795D5A6-B19A-40E1-BE57-8E81DEB62A8D}" srcOrd="0" destOrd="0" presId="urn:microsoft.com/office/officeart/2005/8/layout/hList1"/>
    <dgm:cxn modelId="{399EF42C-A1C9-4931-82FB-BDEF5B6CDF0D}" type="presParOf" srcId="{8795D5A6-B19A-40E1-BE57-8E81DEB62A8D}" destId="{6B5C1942-7B3A-4F35-8390-36AF27377578}" srcOrd="0" destOrd="0" presId="urn:microsoft.com/office/officeart/2005/8/layout/hList1"/>
    <dgm:cxn modelId="{0EDB9096-DA08-4AFD-AC1A-1A644BA458B2}" type="presParOf" srcId="{6B5C1942-7B3A-4F35-8390-36AF27377578}" destId="{4DF7B57E-3168-4A20-B423-FB63F3EFEC6C}" srcOrd="0" destOrd="0" presId="urn:microsoft.com/office/officeart/2005/8/layout/hList1"/>
    <dgm:cxn modelId="{D66B4BC5-9581-4752-9CFA-57E6C03DDBE3}" type="presParOf" srcId="{6B5C1942-7B3A-4F35-8390-36AF27377578}" destId="{8E4A7D9E-4281-4494-8EC6-EDD80D97FE9B}" srcOrd="1" destOrd="0" presId="urn:microsoft.com/office/officeart/2005/8/layout/hList1"/>
    <dgm:cxn modelId="{7F8AA202-CBA7-40D0-9DF5-DBE76073B910}" type="presParOf" srcId="{8795D5A6-B19A-40E1-BE57-8E81DEB62A8D}" destId="{4F95FD19-9B3D-498F-8E82-7423782EC044}" srcOrd="1" destOrd="0" presId="urn:microsoft.com/office/officeart/2005/8/layout/hList1"/>
    <dgm:cxn modelId="{078A1411-6843-4248-BCD6-4F13A9C011BD}" type="presParOf" srcId="{8795D5A6-B19A-40E1-BE57-8E81DEB62A8D}" destId="{0868F787-8EE4-477D-9613-C760132F7F0D}" srcOrd="2" destOrd="0" presId="urn:microsoft.com/office/officeart/2005/8/layout/hList1"/>
    <dgm:cxn modelId="{B46F0FCB-3311-4B8B-B7CD-1953ECE3B05F}" type="presParOf" srcId="{0868F787-8EE4-477D-9613-C760132F7F0D}" destId="{C124A700-B8B6-40C5-A792-5AB5C0BE0C54}" srcOrd="0" destOrd="0" presId="urn:microsoft.com/office/officeart/2005/8/layout/hList1"/>
    <dgm:cxn modelId="{54E570AA-CDD2-4BC0-89F3-3756AB3D68A4}" type="presParOf" srcId="{0868F787-8EE4-477D-9613-C760132F7F0D}" destId="{ABDD941D-8A22-48D5-A002-1AF1FD23E3B8}" srcOrd="1" destOrd="0" presId="urn:microsoft.com/office/officeart/2005/8/layout/hList1"/>
    <dgm:cxn modelId="{234D49BC-7EE0-4DB1-9EA4-F4831E1F088D}" type="presParOf" srcId="{8795D5A6-B19A-40E1-BE57-8E81DEB62A8D}" destId="{49E73A1C-A4C2-4A1C-96A1-D3092147C736}" srcOrd="3" destOrd="0" presId="urn:microsoft.com/office/officeart/2005/8/layout/hList1"/>
    <dgm:cxn modelId="{C660B564-2E76-4929-BC56-6BD50B220C03}" type="presParOf" srcId="{8795D5A6-B19A-40E1-BE57-8E81DEB62A8D}" destId="{6F989256-4EDD-471D-A929-5B72E7E62ADB}" srcOrd="4" destOrd="0" presId="urn:microsoft.com/office/officeart/2005/8/layout/hList1"/>
    <dgm:cxn modelId="{40F76429-444D-4DCE-B910-6C1440AD6BF2}" type="presParOf" srcId="{6F989256-4EDD-471D-A929-5B72E7E62ADB}" destId="{5CFE0431-E094-4BAA-9386-D78554D61B44}" srcOrd="0" destOrd="0" presId="urn:microsoft.com/office/officeart/2005/8/layout/hList1"/>
    <dgm:cxn modelId="{34DE11DB-2D22-4959-A678-E771E1288389}" type="presParOf" srcId="{6F989256-4EDD-471D-A929-5B72E7E62ADB}" destId="{3836FD5C-A5C8-4BE2-B723-1AA24DE11367}"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B2BF7FC-8E93-4C02-B832-0916504F0A38}" type="doc">
      <dgm:prSet loTypeId="urn:microsoft.com/office/officeart/2005/8/layout/hList1" loCatId="list" qsTypeId="urn:microsoft.com/office/officeart/2005/8/quickstyle/simple1#2" qsCatId="simple" csTypeId="urn:microsoft.com/office/officeart/2005/8/colors/accent6_2#2" csCatId="accent6" phldr="1"/>
      <dgm:spPr/>
      <dgm:t>
        <a:bodyPr/>
        <a:lstStyle/>
        <a:p>
          <a:endParaRPr lang="en-US"/>
        </a:p>
      </dgm:t>
    </dgm:pt>
    <dgm:pt modelId="{5B587F23-480F-4557-9D62-4DC438690C82}">
      <dgm:prSet phldrT="[Text]" phldr="0"/>
      <dgm:spPr/>
      <dgm:t>
        <a:bodyPr/>
        <a:lstStyle/>
        <a:p>
          <a:r>
            <a:rPr lang="en-US">
              <a:latin typeface="Calibri"/>
            </a:rPr>
            <a:t>Nepal</a:t>
          </a:r>
          <a:endParaRPr lang="en-US" dirty="0"/>
        </a:p>
      </dgm:t>
    </dgm:pt>
    <dgm:pt modelId="{EC5D2058-C28F-435A-8EAB-7636C00885E7}" type="parTrans" cxnId="{A2A06C70-5256-4993-AA87-97C3F17045D3}">
      <dgm:prSet/>
      <dgm:spPr/>
      <dgm:t>
        <a:bodyPr/>
        <a:lstStyle/>
        <a:p>
          <a:endParaRPr lang="en-US"/>
        </a:p>
      </dgm:t>
    </dgm:pt>
    <dgm:pt modelId="{5C9426A2-7FF4-4F86-BF21-A2D1A57805C0}" type="sibTrans" cxnId="{A2A06C70-5256-4993-AA87-97C3F17045D3}">
      <dgm:prSet/>
      <dgm:spPr/>
      <dgm:t>
        <a:bodyPr/>
        <a:lstStyle/>
        <a:p>
          <a:endParaRPr lang="en-US"/>
        </a:p>
      </dgm:t>
    </dgm:pt>
    <dgm:pt modelId="{3247768F-FB6C-4061-953B-270C878D6887}">
      <dgm:prSet phldrT="[Text]" phldr="0"/>
      <dgm:spPr/>
      <dgm:t>
        <a:bodyPr/>
        <a:lstStyle/>
        <a:p>
          <a:pPr rtl="0"/>
          <a:r>
            <a:rPr lang="en-US" sz="1100" dirty="0">
              <a:solidFill>
                <a:schemeClr val="tx1"/>
              </a:solidFill>
              <a:latin typeface="Calibri"/>
            </a:rPr>
            <a:t>Actively engaging 50 indigenous women and youth through consultations, capacity-building trainings, and advocacy</a:t>
          </a:r>
        </a:p>
      </dgm:t>
    </dgm:pt>
    <dgm:pt modelId="{088FF03D-D89F-42FC-ADA2-53F112545534}" type="parTrans" cxnId="{3A5ACA56-8EC3-4DA3-ADE2-E04BA740E690}">
      <dgm:prSet/>
      <dgm:spPr/>
    </dgm:pt>
    <dgm:pt modelId="{B024DE69-7980-4FDC-9E5C-F296436E9029}" type="sibTrans" cxnId="{3A5ACA56-8EC3-4DA3-ADE2-E04BA740E690}">
      <dgm:prSet/>
      <dgm:spPr/>
    </dgm:pt>
    <dgm:pt modelId="{E3183FEC-1C3A-48FE-994E-7A3263505FF3}">
      <dgm:prSet phldrT="[Text]" phldr="0"/>
      <dgm:spPr/>
      <dgm:t>
        <a:bodyPr/>
        <a:lstStyle/>
        <a:p>
          <a:r>
            <a:rPr lang="en-US" sz="1100" dirty="0">
              <a:solidFill>
                <a:schemeClr val="tx1"/>
              </a:solidFill>
              <a:latin typeface="Calibri"/>
            </a:rPr>
            <a:t>Comprehensive management plan for indigenous foods, currently being submitted to local government</a:t>
          </a:r>
        </a:p>
      </dgm:t>
    </dgm:pt>
    <dgm:pt modelId="{0AF56D8A-FBEF-4073-81E0-30A83CB23E47}" type="parTrans" cxnId="{E2AFED0C-0900-404D-815F-84A8FFEFC822}">
      <dgm:prSet/>
      <dgm:spPr/>
    </dgm:pt>
    <dgm:pt modelId="{23C52E84-F925-4B73-9E4B-D699EFB19151}" type="sibTrans" cxnId="{E2AFED0C-0900-404D-815F-84A8FFEFC822}">
      <dgm:prSet/>
      <dgm:spPr/>
    </dgm:pt>
    <dgm:pt modelId="{A1FAF067-AC14-4EBA-9CA5-53876B981552}">
      <dgm:prSet phldrT="[Text]" phldr="0"/>
      <dgm:spPr/>
      <dgm:t>
        <a:bodyPr/>
        <a:lstStyle/>
        <a:p>
          <a:pPr rtl="0"/>
          <a:r>
            <a:rPr lang="en-US" dirty="0" err="1">
              <a:latin typeface="Calibri"/>
            </a:rPr>
            <a:t>Indonesi</a:t>
          </a:r>
          <a:r>
            <a:rPr lang="en-US" dirty="0">
              <a:latin typeface="Calibri"/>
            </a:rPr>
            <a:t>a</a:t>
          </a:r>
        </a:p>
      </dgm:t>
    </dgm:pt>
    <dgm:pt modelId="{471532BA-0CF1-438D-9C7D-EE96E5B05A4D}" type="parTrans" cxnId="{322859FC-BB40-41A7-8DE7-3B6C13D450A5}">
      <dgm:prSet/>
      <dgm:spPr/>
    </dgm:pt>
    <dgm:pt modelId="{E3893629-C7A2-4B17-9B1F-31FE8DE6495C}" type="sibTrans" cxnId="{322859FC-BB40-41A7-8DE7-3B6C13D450A5}">
      <dgm:prSet/>
      <dgm:spPr/>
    </dgm:pt>
    <dgm:pt modelId="{F2AA147F-9378-4B27-9543-A55348D1AAF0}">
      <dgm:prSet phldrT="[Text]" phldr="0"/>
      <dgm:spPr/>
      <dgm:t>
        <a:bodyPr/>
        <a:lstStyle/>
        <a:p>
          <a:pPr rtl="0"/>
          <a:r>
            <a:rPr lang="en-US" sz="1100" dirty="0">
              <a:solidFill>
                <a:schemeClr val="tx1"/>
              </a:solidFill>
              <a:latin typeface="Calibri"/>
            </a:rPr>
            <a:t>Founded Health Heroes Indonesia: young people's movement to be more critical and responsible for their health</a:t>
          </a:r>
        </a:p>
      </dgm:t>
    </dgm:pt>
    <dgm:pt modelId="{990A99FD-4647-470B-8AE8-045CF1BEBC7A}" type="parTrans" cxnId="{E7BD4130-224A-4F44-A8CF-983F5AEFCEAB}">
      <dgm:prSet/>
      <dgm:spPr/>
    </dgm:pt>
    <dgm:pt modelId="{FFEE0C75-E589-4321-8C57-476AF015F7CF}" type="sibTrans" cxnId="{E7BD4130-224A-4F44-A8CF-983F5AEFCEAB}">
      <dgm:prSet/>
      <dgm:spPr/>
    </dgm:pt>
    <dgm:pt modelId="{96506A78-678C-4EE7-AB4D-FBAA7041EB33}">
      <dgm:prSet phldrT="[Text]" phldr="0"/>
      <dgm:spPr/>
      <dgm:t>
        <a:bodyPr/>
        <a:lstStyle/>
        <a:p>
          <a:pPr rtl="0"/>
          <a:r>
            <a:rPr lang="en-US" sz="1100" dirty="0">
              <a:latin typeface="Calibri"/>
            </a:rPr>
            <a:t>Pakistan</a:t>
          </a:r>
        </a:p>
      </dgm:t>
    </dgm:pt>
    <dgm:pt modelId="{DC933735-836E-4757-9763-B8334DB1C51D}" type="parTrans" cxnId="{B74D2772-CE38-4847-91CC-6AF433BB5D5E}">
      <dgm:prSet/>
      <dgm:spPr/>
    </dgm:pt>
    <dgm:pt modelId="{617F8FAA-9944-4E70-9E97-1F3E1372A3E6}" type="sibTrans" cxnId="{B74D2772-CE38-4847-91CC-6AF433BB5D5E}">
      <dgm:prSet/>
      <dgm:spPr/>
    </dgm:pt>
    <dgm:pt modelId="{608D06F4-822E-448C-B3BF-02AEC561EC3C}">
      <dgm:prSet phldrT="[Text]" phldr="0"/>
      <dgm:spPr/>
      <dgm:t>
        <a:bodyPr/>
        <a:lstStyle/>
        <a:p>
          <a:r>
            <a:rPr lang="en-US" sz="1100" b="0" dirty="0" err="1">
              <a:solidFill>
                <a:schemeClr val="tx1"/>
              </a:solidFill>
              <a:latin typeface="Calibri"/>
            </a:rPr>
            <a:t>GreenClassrooms</a:t>
          </a:r>
          <a:r>
            <a:rPr lang="en-US" sz="1100" b="0" dirty="0">
              <a:solidFill>
                <a:schemeClr val="tx1"/>
              </a:solidFill>
              <a:latin typeface="Calibri"/>
            </a:rPr>
            <a:t> Project: an initiative dedicated to empowering educators with the tools to promote sustainable living and address poor waste management practices in under-resourced schools</a:t>
          </a:r>
        </a:p>
      </dgm:t>
    </dgm:pt>
    <dgm:pt modelId="{28303EF4-C6CA-4590-BF53-048D7A89AD0B}" type="parTrans" cxnId="{3CDFADA8-A3CC-449B-B8FC-DF62B1495938}">
      <dgm:prSet/>
      <dgm:spPr/>
    </dgm:pt>
    <dgm:pt modelId="{894A641B-D453-4510-8CF3-62AF2A23B565}" type="sibTrans" cxnId="{3CDFADA8-A3CC-449B-B8FC-DF62B1495938}">
      <dgm:prSet/>
      <dgm:spPr/>
    </dgm:pt>
    <dgm:pt modelId="{A2D1BAD1-F88F-4BC9-BA4E-C17175264F9C}">
      <dgm:prSet phldrT="[Text]" phldr="0"/>
      <dgm:spPr/>
      <dgm:t>
        <a:bodyPr/>
        <a:lstStyle/>
        <a:p>
          <a:r>
            <a:rPr lang="en-US" sz="1100" dirty="0">
              <a:solidFill>
                <a:schemeClr val="tx1"/>
              </a:solidFill>
              <a:latin typeface="Calibri"/>
            </a:rPr>
            <a:t>Urban farming in schools in Jakarta</a:t>
          </a:r>
          <a:endParaRPr lang="en-US" dirty="0">
            <a:solidFill>
              <a:schemeClr val="tx1"/>
            </a:solidFill>
          </a:endParaRPr>
        </a:p>
      </dgm:t>
    </dgm:pt>
    <dgm:pt modelId="{1E57F03D-CB64-4CB1-840E-4D10A27F5158}" type="parTrans" cxnId="{01A3D2E6-4528-4A3B-8AA4-CEDCBB11E3E7}">
      <dgm:prSet/>
      <dgm:spPr/>
    </dgm:pt>
    <dgm:pt modelId="{40A3D56A-BFA8-4CB5-AA7F-A35F66D329B1}" type="sibTrans" cxnId="{01A3D2E6-4528-4A3B-8AA4-CEDCBB11E3E7}">
      <dgm:prSet/>
      <dgm:spPr/>
    </dgm:pt>
    <dgm:pt modelId="{8795D5A6-B19A-40E1-BE57-8E81DEB62A8D}" type="pres">
      <dgm:prSet presAssocID="{FB2BF7FC-8E93-4C02-B832-0916504F0A38}" presName="Name0" presStyleCnt="0">
        <dgm:presLayoutVars>
          <dgm:dir/>
          <dgm:animLvl val="lvl"/>
          <dgm:resizeHandles val="exact"/>
        </dgm:presLayoutVars>
      </dgm:prSet>
      <dgm:spPr/>
    </dgm:pt>
    <dgm:pt modelId="{8F6C63AA-B291-40AE-8B8D-20CFBDE1C801}" type="pres">
      <dgm:prSet presAssocID="{A1FAF067-AC14-4EBA-9CA5-53876B981552}" presName="composite" presStyleCnt="0"/>
      <dgm:spPr/>
    </dgm:pt>
    <dgm:pt modelId="{2C9A2303-8030-4ED0-989C-35E1003BC392}" type="pres">
      <dgm:prSet presAssocID="{A1FAF067-AC14-4EBA-9CA5-53876B981552}" presName="parTx" presStyleLbl="alignNode1" presStyleIdx="0" presStyleCnt="3">
        <dgm:presLayoutVars>
          <dgm:chMax val="0"/>
          <dgm:chPref val="0"/>
          <dgm:bulletEnabled val="1"/>
        </dgm:presLayoutVars>
      </dgm:prSet>
      <dgm:spPr/>
    </dgm:pt>
    <dgm:pt modelId="{5965AD85-9878-4911-8197-8086754398A1}" type="pres">
      <dgm:prSet presAssocID="{A1FAF067-AC14-4EBA-9CA5-53876B981552}" presName="desTx" presStyleLbl="alignAccFollowNode1" presStyleIdx="0" presStyleCnt="3">
        <dgm:presLayoutVars>
          <dgm:bulletEnabled val="1"/>
        </dgm:presLayoutVars>
      </dgm:prSet>
      <dgm:spPr/>
    </dgm:pt>
    <dgm:pt modelId="{D011EB37-7AC6-4B77-B30A-BB20E3751D41}" type="pres">
      <dgm:prSet presAssocID="{E3893629-C7A2-4B17-9B1F-31FE8DE6495C}" presName="space" presStyleCnt="0"/>
      <dgm:spPr/>
    </dgm:pt>
    <dgm:pt modelId="{F29E6862-5ACA-4949-AE03-483808E3C0EB}" type="pres">
      <dgm:prSet presAssocID="{5B587F23-480F-4557-9D62-4DC438690C82}" presName="composite" presStyleCnt="0"/>
      <dgm:spPr/>
    </dgm:pt>
    <dgm:pt modelId="{089F9AC3-27D6-4C0E-A962-129B9453FBD3}" type="pres">
      <dgm:prSet presAssocID="{5B587F23-480F-4557-9D62-4DC438690C82}" presName="parTx" presStyleLbl="alignNode1" presStyleIdx="1" presStyleCnt="3">
        <dgm:presLayoutVars>
          <dgm:chMax val="0"/>
          <dgm:chPref val="0"/>
          <dgm:bulletEnabled val="1"/>
        </dgm:presLayoutVars>
      </dgm:prSet>
      <dgm:spPr/>
    </dgm:pt>
    <dgm:pt modelId="{C96E3829-41B2-4610-A5C9-4C30E4E9A0B9}" type="pres">
      <dgm:prSet presAssocID="{5B587F23-480F-4557-9D62-4DC438690C82}" presName="desTx" presStyleLbl="alignAccFollowNode1" presStyleIdx="1" presStyleCnt="3">
        <dgm:presLayoutVars>
          <dgm:bulletEnabled val="1"/>
        </dgm:presLayoutVars>
      </dgm:prSet>
      <dgm:spPr/>
    </dgm:pt>
    <dgm:pt modelId="{6A979BA3-CC80-4937-95B9-9357B198DA0D}" type="pres">
      <dgm:prSet presAssocID="{5C9426A2-7FF4-4F86-BF21-A2D1A57805C0}" presName="space" presStyleCnt="0"/>
      <dgm:spPr/>
    </dgm:pt>
    <dgm:pt modelId="{D71783B3-2B23-4B6F-BF5E-4E405BD58E70}" type="pres">
      <dgm:prSet presAssocID="{96506A78-678C-4EE7-AB4D-FBAA7041EB33}" presName="composite" presStyleCnt="0"/>
      <dgm:spPr/>
    </dgm:pt>
    <dgm:pt modelId="{C4B9B0A1-301A-426F-8113-135F6FB8E690}" type="pres">
      <dgm:prSet presAssocID="{96506A78-678C-4EE7-AB4D-FBAA7041EB33}" presName="parTx" presStyleLbl="alignNode1" presStyleIdx="2" presStyleCnt="3">
        <dgm:presLayoutVars>
          <dgm:chMax val="0"/>
          <dgm:chPref val="0"/>
          <dgm:bulletEnabled val="1"/>
        </dgm:presLayoutVars>
      </dgm:prSet>
      <dgm:spPr/>
    </dgm:pt>
    <dgm:pt modelId="{BD7D858E-69CC-4E07-9422-81E20D4E1E44}" type="pres">
      <dgm:prSet presAssocID="{96506A78-678C-4EE7-AB4D-FBAA7041EB33}" presName="desTx" presStyleLbl="alignAccFollowNode1" presStyleIdx="2" presStyleCnt="3">
        <dgm:presLayoutVars>
          <dgm:bulletEnabled val="1"/>
        </dgm:presLayoutVars>
      </dgm:prSet>
      <dgm:spPr/>
    </dgm:pt>
  </dgm:ptLst>
  <dgm:cxnLst>
    <dgm:cxn modelId="{F52B8A09-0315-4B1E-BF96-5CF92FB05B2F}" type="presOf" srcId="{F2AA147F-9378-4B27-9543-A55348D1AAF0}" destId="{5965AD85-9878-4911-8197-8086754398A1}" srcOrd="0" destOrd="0" presId="urn:microsoft.com/office/officeart/2005/8/layout/hList1"/>
    <dgm:cxn modelId="{E2AFED0C-0900-404D-815F-84A8FFEFC822}" srcId="{5B587F23-480F-4557-9D62-4DC438690C82}" destId="{E3183FEC-1C3A-48FE-994E-7A3263505FF3}" srcOrd="1" destOrd="0" parTransId="{0AF56D8A-FBEF-4073-81E0-30A83CB23E47}" sibTransId="{23C52E84-F925-4B73-9E4B-D699EFB19151}"/>
    <dgm:cxn modelId="{E7BD4130-224A-4F44-A8CF-983F5AEFCEAB}" srcId="{A1FAF067-AC14-4EBA-9CA5-53876B981552}" destId="{F2AA147F-9378-4B27-9543-A55348D1AAF0}" srcOrd="0" destOrd="0" parTransId="{990A99FD-4647-470B-8AE8-045CF1BEBC7A}" sibTransId="{FFEE0C75-E589-4321-8C57-476AF015F7CF}"/>
    <dgm:cxn modelId="{46C1E26C-6A4F-4445-9F38-83C660B41DE0}" type="presOf" srcId="{608D06F4-822E-448C-B3BF-02AEC561EC3C}" destId="{BD7D858E-69CC-4E07-9422-81E20D4E1E44}" srcOrd="0" destOrd="0" presId="urn:microsoft.com/office/officeart/2005/8/layout/hList1"/>
    <dgm:cxn modelId="{A2A06C70-5256-4993-AA87-97C3F17045D3}" srcId="{FB2BF7FC-8E93-4C02-B832-0916504F0A38}" destId="{5B587F23-480F-4557-9D62-4DC438690C82}" srcOrd="1" destOrd="0" parTransId="{EC5D2058-C28F-435A-8EAB-7636C00885E7}" sibTransId="{5C9426A2-7FF4-4F86-BF21-A2D1A57805C0}"/>
    <dgm:cxn modelId="{B74D2772-CE38-4847-91CC-6AF433BB5D5E}" srcId="{FB2BF7FC-8E93-4C02-B832-0916504F0A38}" destId="{96506A78-678C-4EE7-AB4D-FBAA7041EB33}" srcOrd="2" destOrd="0" parTransId="{DC933735-836E-4757-9763-B8334DB1C51D}" sibTransId="{617F8FAA-9944-4E70-9E97-1F3E1372A3E6}"/>
    <dgm:cxn modelId="{3A5ACA56-8EC3-4DA3-ADE2-E04BA740E690}" srcId="{5B587F23-480F-4557-9D62-4DC438690C82}" destId="{3247768F-FB6C-4061-953B-270C878D6887}" srcOrd="0" destOrd="0" parTransId="{088FF03D-D89F-42FC-ADA2-53F112545534}" sibTransId="{B024DE69-7980-4FDC-9E5C-F296436E9029}"/>
    <dgm:cxn modelId="{E2347B85-53EA-4168-B086-D9DFA1C37DA3}" type="presOf" srcId="{3247768F-FB6C-4061-953B-270C878D6887}" destId="{C96E3829-41B2-4610-A5C9-4C30E4E9A0B9}" srcOrd="0" destOrd="0" presId="urn:microsoft.com/office/officeart/2005/8/layout/hList1"/>
    <dgm:cxn modelId="{44833387-1F11-47B8-9A9A-CB0D1EB7F963}" type="presOf" srcId="{5B587F23-480F-4557-9D62-4DC438690C82}" destId="{089F9AC3-27D6-4C0E-A962-129B9453FBD3}" srcOrd="0" destOrd="0" presId="urn:microsoft.com/office/officeart/2005/8/layout/hList1"/>
    <dgm:cxn modelId="{C9CF538A-D7A9-40EE-93C2-7165855754B9}" type="presOf" srcId="{A2D1BAD1-F88F-4BC9-BA4E-C17175264F9C}" destId="{5965AD85-9878-4911-8197-8086754398A1}" srcOrd="0" destOrd="1" presId="urn:microsoft.com/office/officeart/2005/8/layout/hList1"/>
    <dgm:cxn modelId="{3CDFADA8-A3CC-449B-B8FC-DF62B1495938}" srcId="{96506A78-678C-4EE7-AB4D-FBAA7041EB33}" destId="{608D06F4-822E-448C-B3BF-02AEC561EC3C}" srcOrd="0" destOrd="0" parTransId="{28303EF4-C6CA-4590-BF53-048D7A89AD0B}" sibTransId="{894A641B-D453-4510-8CF3-62AF2A23B565}"/>
    <dgm:cxn modelId="{2BAE81CD-BD79-45EF-9044-58E28BEAE4D3}" type="presOf" srcId="{E3183FEC-1C3A-48FE-994E-7A3263505FF3}" destId="{C96E3829-41B2-4610-A5C9-4C30E4E9A0B9}" srcOrd="0" destOrd="1" presId="urn:microsoft.com/office/officeart/2005/8/layout/hList1"/>
    <dgm:cxn modelId="{4692F2D7-86A6-4B90-B8ED-1A02FEE05D09}" type="presOf" srcId="{96506A78-678C-4EE7-AB4D-FBAA7041EB33}" destId="{C4B9B0A1-301A-426F-8113-135F6FB8E690}" srcOrd="0" destOrd="0" presId="urn:microsoft.com/office/officeart/2005/8/layout/hList1"/>
    <dgm:cxn modelId="{2C1266DD-104F-438D-BF44-5F6B8C245223}" type="presOf" srcId="{A1FAF067-AC14-4EBA-9CA5-53876B981552}" destId="{2C9A2303-8030-4ED0-989C-35E1003BC392}" srcOrd="0" destOrd="0" presId="urn:microsoft.com/office/officeart/2005/8/layout/hList1"/>
    <dgm:cxn modelId="{01A3D2E6-4528-4A3B-8AA4-CEDCBB11E3E7}" srcId="{A1FAF067-AC14-4EBA-9CA5-53876B981552}" destId="{A2D1BAD1-F88F-4BC9-BA4E-C17175264F9C}" srcOrd="1" destOrd="0" parTransId="{1E57F03D-CB64-4CB1-840E-4D10A27F5158}" sibTransId="{40A3D56A-BFA8-4CB5-AA7F-A35F66D329B1}"/>
    <dgm:cxn modelId="{BA8CAEE7-4671-4B7E-BB0F-C44D216F82FB}" type="presOf" srcId="{FB2BF7FC-8E93-4C02-B832-0916504F0A38}" destId="{8795D5A6-B19A-40E1-BE57-8E81DEB62A8D}" srcOrd="0" destOrd="0" presId="urn:microsoft.com/office/officeart/2005/8/layout/hList1"/>
    <dgm:cxn modelId="{322859FC-BB40-41A7-8DE7-3B6C13D450A5}" srcId="{FB2BF7FC-8E93-4C02-B832-0916504F0A38}" destId="{A1FAF067-AC14-4EBA-9CA5-53876B981552}" srcOrd="0" destOrd="0" parTransId="{471532BA-0CF1-438D-9C7D-EE96E5B05A4D}" sibTransId="{E3893629-C7A2-4B17-9B1F-31FE8DE6495C}"/>
    <dgm:cxn modelId="{3B650DEB-21AA-44F8-ABF7-AB29C75E5D70}" type="presParOf" srcId="{8795D5A6-B19A-40E1-BE57-8E81DEB62A8D}" destId="{8F6C63AA-B291-40AE-8B8D-20CFBDE1C801}" srcOrd="0" destOrd="0" presId="urn:microsoft.com/office/officeart/2005/8/layout/hList1"/>
    <dgm:cxn modelId="{972569ED-14A9-4DC5-8667-911E5549AFB6}" type="presParOf" srcId="{8F6C63AA-B291-40AE-8B8D-20CFBDE1C801}" destId="{2C9A2303-8030-4ED0-989C-35E1003BC392}" srcOrd="0" destOrd="0" presId="urn:microsoft.com/office/officeart/2005/8/layout/hList1"/>
    <dgm:cxn modelId="{F7D8EB0F-A37B-4E70-A00F-EBBBB97C1D18}" type="presParOf" srcId="{8F6C63AA-B291-40AE-8B8D-20CFBDE1C801}" destId="{5965AD85-9878-4911-8197-8086754398A1}" srcOrd="1" destOrd="0" presId="urn:microsoft.com/office/officeart/2005/8/layout/hList1"/>
    <dgm:cxn modelId="{072DD60B-DBF3-46DB-B07C-A43EBBDBA27C}" type="presParOf" srcId="{8795D5A6-B19A-40E1-BE57-8E81DEB62A8D}" destId="{D011EB37-7AC6-4B77-B30A-BB20E3751D41}" srcOrd="1" destOrd="0" presId="urn:microsoft.com/office/officeart/2005/8/layout/hList1"/>
    <dgm:cxn modelId="{874AFAFA-0297-4362-9125-E576889FD067}" type="presParOf" srcId="{8795D5A6-B19A-40E1-BE57-8E81DEB62A8D}" destId="{F29E6862-5ACA-4949-AE03-483808E3C0EB}" srcOrd="2" destOrd="0" presId="urn:microsoft.com/office/officeart/2005/8/layout/hList1"/>
    <dgm:cxn modelId="{9DD7D1E5-72ED-4F51-84C8-0B5697ED72E9}" type="presParOf" srcId="{F29E6862-5ACA-4949-AE03-483808E3C0EB}" destId="{089F9AC3-27D6-4C0E-A962-129B9453FBD3}" srcOrd="0" destOrd="0" presId="urn:microsoft.com/office/officeart/2005/8/layout/hList1"/>
    <dgm:cxn modelId="{3638B975-04DD-4347-9DAF-0BCB0E08420E}" type="presParOf" srcId="{F29E6862-5ACA-4949-AE03-483808E3C0EB}" destId="{C96E3829-41B2-4610-A5C9-4C30E4E9A0B9}" srcOrd="1" destOrd="0" presId="urn:microsoft.com/office/officeart/2005/8/layout/hList1"/>
    <dgm:cxn modelId="{E6F91DC0-0C32-4E0B-9898-9F5B0EDC4ACD}" type="presParOf" srcId="{8795D5A6-B19A-40E1-BE57-8E81DEB62A8D}" destId="{6A979BA3-CC80-4937-95B9-9357B198DA0D}" srcOrd="3" destOrd="0" presId="urn:microsoft.com/office/officeart/2005/8/layout/hList1"/>
    <dgm:cxn modelId="{4CC1BBEE-0936-4AA8-A3AB-FB69C74DB65C}" type="presParOf" srcId="{8795D5A6-B19A-40E1-BE57-8E81DEB62A8D}" destId="{D71783B3-2B23-4B6F-BF5E-4E405BD58E70}" srcOrd="4" destOrd="0" presId="urn:microsoft.com/office/officeart/2005/8/layout/hList1"/>
    <dgm:cxn modelId="{A372154A-3EEC-4879-A0D7-D50BD661A226}" type="presParOf" srcId="{D71783B3-2B23-4B6F-BF5E-4E405BD58E70}" destId="{C4B9B0A1-301A-426F-8113-135F6FB8E690}" srcOrd="0" destOrd="0" presId="urn:microsoft.com/office/officeart/2005/8/layout/hList1"/>
    <dgm:cxn modelId="{C9786CB5-5D58-4E94-AF97-EE3BED840A12}" type="presParOf" srcId="{D71783B3-2B23-4B6F-BF5E-4E405BD58E70}" destId="{BD7D858E-69CC-4E07-9422-81E20D4E1E4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F7B57E-3168-4A20-B423-FB63F3EFEC6C}">
      <dsp:nvSpPr>
        <dsp:cNvPr id="0" name=""/>
        <dsp:cNvSpPr/>
      </dsp:nvSpPr>
      <dsp:spPr>
        <a:xfrm>
          <a:off x="2588" y="13948"/>
          <a:ext cx="2523877" cy="460800"/>
        </a:xfrm>
        <a:prstGeom prst="rect">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alibri"/>
            </a:rPr>
            <a:t>China</a:t>
          </a:r>
        </a:p>
      </dsp:txBody>
      <dsp:txXfrm>
        <a:off x="2588" y="13948"/>
        <a:ext cx="2523877" cy="460800"/>
      </dsp:txXfrm>
    </dsp:sp>
    <dsp:sp modelId="{8E4A7D9E-4281-4494-8EC6-EDD80D97FE9B}">
      <dsp:nvSpPr>
        <dsp:cNvPr id="0" name=""/>
        <dsp:cNvSpPr/>
      </dsp:nvSpPr>
      <dsp:spPr>
        <a:xfrm>
          <a:off x="2588" y="474748"/>
          <a:ext cx="2523877" cy="3864960"/>
        </a:xfrm>
        <a:prstGeom prst="rect">
          <a:avLst/>
        </a:prstGeom>
        <a:solidFill>
          <a:schemeClr val="accent6">
            <a:alpha val="90000"/>
            <a:tint val="40000"/>
            <a:hueOff val="0"/>
            <a:satOff val="0"/>
            <a:lumOff val="0"/>
            <a:alphaOff val="0"/>
          </a:schemeClr>
        </a:solidFill>
        <a:ln w="2540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rtl="0">
            <a:lnSpc>
              <a:spcPct val="90000"/>
            </a:lnSpc>
            <a:spcBef>
              <a:spcPct val="0"/>
            </a:spcBef>
            <a:spcAft>
              <a:spcPct val="15000"/>
            </a:spcAft>
            <a:buChar char="•"/>
          </a:pPr>
          <a:r>
            <a:rPr lang="en-US" sz="1600" kern="1200" dirty="0">
              <a:latin typeface="Calibri"/>
            </a:rPr>
            <a:t>Collaborated with the Good Food Fund to produce evidence-based content highlighting initiatives driving positive change across China's food system</a:t>
          </a:r>
        </a:p>
        <a:p>
          <a:pPr marL="171450" lvl="1" indent="-171450" algn="l" defTabSz="711200">
            <a:lnSpc>
              <a:spcPct val="90000"/>
            </a:lnSpc>
            <a:spcBef>
              <a:spcPct val="0"/>
            </a:spcBef>
            <a:spcAft>
              <a:spcPct val="15000"/>
            </a:spcAft>
            <a:buChar char="•"/>
          </a:pPr>
          <a:r>
            <a:rPr lang="en-US" sz="1600" kern="1200" dirty="0">
              <a:latin typeface="Calibri"/>
            </a:rPr>
            <a:t>Promoting awareness of indigenous and traditional foods among younger generations through a dedicated podcast called </a:t>
          </a:r>
          <a:r>
            <a:rPr lang="en-US" sz="1600" kern="1200" dirty="0">
              <a:latin typeface="Calibri"/>
              <a:ea typeface="Calibri"/>
              <a:cs typeface="Calibri"/>
            </a:rPr>
            <a:t>“</a:t>
          </a:r>
          <a:r>
            <a:rPr lang="ja-JP" altLang="en-US" sz="1600" kern="1200" dirty="0">
              <a:latin typeface="Calibri"/>
              <a:cs typeface="Calibri"/>
            </a:rPr>
            <a:t>食肆</a:t>
          </a:r>
          <a:r>
            <a:rPr lang="en-US" sz="1600" kern="1200" dirty="0">
              <a:latin typeface="Calibri"/>
              <a:ea typeface="Calibri"/>
              <a:cs typeface="Calibri"/>
            </a:rPr>
            <a:t>” (</a:t>
          </a:r>
          <a:r>
            <a:rPr lang="en-US" sz="1600" kern="1200" dirty="0" err="1">
              <a:latin typeface="Calibri"/>
              <a:ea typeface="Calibri"/>
              <a:cs typeface="Calibri"/>
            </a:rPr>
            <a:t>Shísì</a:t>
          </a:r>
          <a:r>
            <a:rPr lang="en-US" sz="1600" kern="1200" dirty="0">
              <a:latin typeface="Calibri"/>
              <a:ea typeface="Calibri"/>
              <a:cs typeface="Calibri"/>
            </a:rPr>
            <a:t>, a genre refers to a traditional, casual place for eating and socializing)</a:t>
          </a:r>
          <a:endParaRPr lang="en-US" sz="1600" kern="1200" dirty="0"/>
        </a:p>
      </dsp:txBody>
      <dsp:txXfrm>
        <a:off x="2588" y="474748"/>
        <a:ext cx="2523877" cy="3864960"/>
      </dsp:txXfrm>
    </dsp:sp>
    <dsp:sp modelId="{C124A700-B8B6-40C5-A792-5AB5C0BE0C54}">
      <dsp:nvSpPr>
        <dsp:cNvPr id="0" name=""/>
        <dsp:cNvSpPr/>
      </dsp:nvSpPr>
      <dsp:spPr>
        <a:xfrm>
          <a:off x="2879808" y="13948"/>
          <a:ext cx="2523877" cy="460800"/>
        </a:xfrm>
        <a:prstGeom prst="rect">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rtl="0">
            <a:lnSpc>
              <a:spcPct val="90000"/>
            </a:lnSpc>
            <a:spcBef>
              <a:spcPct val="0"/>
            </a:spcBef>
            <a:spcAft>
              <a:spcPct val="35000"/>
            </a:spcAft>
            <a:buNone/>
          </a:pPr>
          <a:r>
            <a:rPr lang="en-US" sz="1600" kern="1200" dirty="0">
              <a:latin typeface="Calibri"/>
            </a:rPr>
            <a:t>Hong Kong</a:t>
          </a:r>
        </a:p>
      </dsp:txBody>
      <dsp:txXfrm>
        <a:off x="2879808" y="13948"/>
        <a:ext cx="2523877" cy="460800"/>
      </dsp:txXfrm>
    </dsp:sp>
    <dsp:sp modelId="{ABDD941D-8A22-48D5-A002-1AF1FD23E3B8}">
      <dsp:nvSpPr>
        <dsp:cNvPr id="0" name=""/>
        <dsp:cNvSpPr/>
      </dsp:nvSpPr>
      <dsp:spPr>
        <a:xfrm>
          <a:off x="2879808" y="474748"/>
          <a:ext cx="2523877" cy="3864960"/>
        </a:xfrm>
        <a:prstGeom prst="rect">
          <a:avLst/>
        </a:prstGeom>
        <a:solidFill>
          <a:schemeClr val="accent6">
            <a:alpha val="90000"/>
            <a:tint val="40000"/>
            <a:hueOff val="0"/>
            <a:satOff val="0"/>
            <a:lumOff val="0"/>
            <a:alphaOff val="0"/>
          </a:schemeClr>
        </a:solidFill>
        <a:ln w="2540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rtl="0">
            <a:lnSpc>
              <a:spcPct val="90000"/>
            </a:lnSpc>
            <a:spcBef>
              <a:spcPct val="0"/>
            </a:spcBef>
            <a:spcAft>
              <a:spcPct val="15000"/>
            </a:spcAft>
            <a:buChar char="•"/>
          </a:pPr>
          <a:r>
            <a:rPr lang="en-US" sz="1600" kern="1200" dirty="0">
              <a:solidFill>
                <a:schemeClr val="tx1"/>
              </a:solidFill>
              <a:latin typeface="Calibri"/>
            </a:rPr>
            <a:t>Hosted a panel discussion at a plant-based restaurant</a:t>
          </a:r>
        </a:p>
        <a:p>
          <a:pPr marL="171450" lvl="1" indent="-171450" algn="l" defTabSz="711200">
            <a:lnSpc>
              <a:spcPct val="90000"/>
            </a:lnSpc>
            <a:spcBef>
              <a:spcPct val="0"/>
            </a:spcBef>
            <a:spcAft>
              <a:spcPct val="15000"/>
            </a:spcAft>
            <a:buChar char="•"/>
          </a:pPr>
          <a:r>
            <a:rPr lang="en-US" sz="1600" kern="1200" dirty="0">
              <a:solidFill>
                <a:schemeClr val="tx1"/>
              </a:solidFill>
              <a:latin typeface="Calibri"/>
            </a:rPr>
            <a:t>Discussed the future of food: building a regenerative food system in Hong Kong</a:t>
          </a:r>
        </a:p>
      </dsp:txBody>
      <dsp:txXfrm>
        <a:off x="2879808" y="474748"/>
        <a:ext cx="2523877" cy="3864960"/>
      </dsp:txXfrm>
    </dsp:sp>
    <dsp:sp modelId="{5CFE0431-E094-4BAA-9386-D78554D61B44}">
      <dsp:nvSpPr>
        <dsp:cNvPr id="0" name=""/>
        <dsp:cNvSpPr/>
      </dsp:nvSpPr>
      <dsp:spPr>
        <a:xfrm>
          <a:off x="5757028" y="13948"/>
          <a:ext cx="2523877" cy="460800"/>
        </a:xfrm>
        <a:prstGeom prst="rect">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latin typeface="Calibri"/>
            </a:rPr>
            <a:t>India</a:t>
          </a:r>
        </a:p>
      </dsp:txBody>
      <dsp:txXfrm>
        <a:off x="5757028" y="13948"/>
        <a:ext cx="2523877" cy="460800"/>
      </dsp:txXfrm>
    </dsp:sp>
    <dsp:sp modelId="{3836FD5C-A5C8-4BE2-B723-1AA24DE11367}">
      <dsp:nvSpPr>
        <dsp:cNvPr id="0" name=""/>
        <dsp:cNvSpPr/>
      </dsp:nvSpPr>
      <dsp:spPr>
        <a:xfrm>
          <a:off x="5757028" y="474748"/>
          <a:ext cx="2523877" cy="3864960"/>
        </a:xfrm>
        <a:prstGeom prst="rect">
          <a:avLst/>
        </a:prstGeom>
        <a:solidFill>
          <a:schemeClr val="accent6">
            <a:alpha val="90000"/>
            <a:tint val="40000"/>
            <a:hueOff val="0"/>
            <a:satOff val="0"/>
            <a:lumOff val="0"/>
            <a:alphaOff val="0"/>
          </a:schemeClr>
        </a:solidFill>
        <a:ln w="2540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a:solidFill>
                <a:schemeClr val="tx1"/>
              </a:solidFill>
              <a:latin typeface="Calibri"/>
            </a:rPr>
            <a:t>Community Nutrition &amp; Kitchen Garden Campaign in Hyderabad Telangana</a:t>
          </a:r>
        </a:p>
        <a:p>
          <a:pPr marL="171450" lvl="1" indent="-171450" algn="l" defTabSz="711200">
            <a:lnSpc>
              <a:spcPct val="90000"/>
            </a:lnSpc>
            <a:spcBef>
              <a:spcPct val="0"/>
            </a:spcBef>
            <a:spcAft>
              <a:spcPct val="15000"/>
            </a:spcAft>
            <a:buChar char="•"/>
          </a:pPr>
          <a:r>
            <a:rPr lang="en-US" sz="1600" kern="1200" dirty="0">
              <a:solidFill>
                <a:schemeClr val="tx1"/>
              </a:solidFill>
              <a:latin typeface="Calibri"/>
            </a:rPr>
            <a:t>Educating women and families about the nutritional value and cultural importance of indigenous foods</a:t>
          </a:r>
        </a:p>
      </dsp:txBody>
      <dsp:txXfrm>
        <a:off x="5757028" y="474748"/>
        <a:ext cx="2523877" cy="38649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9A2303-8030-4ED0-989C-35E1003BC392}">
      <dsp:nvSpPr>
        <dsp:cNvPr id="0" name=""/>
        <dsp:cNvSpPr/>
      </dsp:nvSpPr>
      <dsp:spPr>
        <a:xfrm>
          <a:off x="2757" y="25236"/>
          <a:ext cx="2688331" cy="576000"/>
        </a:xfrm>
        <a:prstGeom prst="rect">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rtl="0">
            <a:lnSpc>
              <a:spcPct val="90000"/>
            </a:lnSpc>
            <a:spcBef>
              <a:spcPct val="0"/>
            </a:spcBef>
            <a:spcAft>
              <a:spcPct val="35000"/>
            </a:spcAft>
            <a:buNone/>
          </a:pPr>
          <a:r>
            <a:rPr lang="en-US" sz="2000" kern="1200" dirty="0" err="1">
              <a:latin typeface="Calibri"/>
            </a:rPr>
            <a:t>Indonesi</a:t>
          </a:r>
          <a:r>
            <a:rPr lang="en-US" sz="2000" kern="1200" dirty="0">
              <a:latin typeface="Calibri"/>
            </a:rPr>
            <a:t>a</a:t>
          </a:r>
        </a:p>
      </dsp:txBody>
      <dsp:txXfrm>
        <a:off x="2757" y="25236"/>
        <a:ext cx="2688331" cy="576000"/>
      </dsp:txXfrm>
    </dsp:sp>
    <dsp:sp modelId="{5965AD85-9878-4911-8197-8086754398A1}">
      <dsp:nvSpPr>
        <dsp:cNvPr id="0" name=""/>
        <dsp:cNvSpPr/>
      </dsp:nvSpPr>
      <dsp:spPr>
        <a:xfrm>
          <a:off x="2757" y="601236"/>
          <a:ext cx="2688331" cy="4014562"/>
        </a:xfrm>
        <a:prstGeom prst="rect">
          <a:avLst/>
        </a:prstGeom>
        <a:solidFill>
          <a:schemeClr val="accent6">
            <a:alpha val="90000"/>
            <a:tint val="40000"/>
            <a:hueOff val="0"/>
            <a:satOff val="0"/>
            <a:lumOff val="0"/>
            <a:alphaOff val="0"/>
          </a:schemeClr>
        </a:solidFill>
        <a:ln w="2540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rtl="0">
            <a:lnSpc>
              <a:spcPct val="90000"/>
            </a:lnSpc>
            <a:spcBef>
              <a:spcPct val="0"/>
            </a:spcBef>
            <a:spcAft>
              <a:spcPct val="15000"/>
            </a:spcAft>
            <a:buChar char="•"/>
          </a:pPr>
          <a:r>
            <a:rPr lang="en-US" sz="2000" kern="1200" dirty="0">
              <a:solidFill>
                <a:schemeClr val="tx1"/>
              </a:solidFill>
              <a:latin typeface="Calibri"/>
            </a:rPr>
            <a:t>Founded Health Heroes Indonesia: young people's movement to be more critical and responsible for their health</a:t>
          </a:r>
        </a:p>
        <a:p>
          <a:pPr marL="228600" lvl="1" indent="-228600" algn="l" defTabSz="889000">
            <a:lnSpc>
              <a:spcPct val="90000"/>
            </a:lnSpc>
            <a:spcBef>
              <a:spcPct val="0"/>
            </a:spcBef>
            <a:spcAft>
              <a:spcPct val="15000"/>
            </a:spcAft>
            <a:buChar char="•"/>
          </a:pPr>
          <a:r>
            <a:rPr lang="en-US" sz="2000" kern="1200" dirty="0">
              <a:solidFill>
                <a:schemeClr val="tx1"/>
              </a:solidFill>
              <a:latin typeface="Calibri"/>
            </a:rPr>
            <a:t>Urban farming in schools in Jakarta</a:t>
          </a:r>
          <a:endParaRPr lang="en-US" sz="2000" kern="1200" dirty="0">
            <a:solidFill>
              <a:schemeClr val="tx1"/>
            </a:solidFill>
          </a:endParaRPr>
        </a:p>
      </dsp:txBody>
      <dsp:txXfrm>
        <a:off x="2757" y="601236"/>
        <a:ext cx="2688331" cy="4014562"/>
      </dsp:txXfrm>
    </dsp:sp>
    <dsp:sp modelId="{089F9AC3-27D6-4C0E-A962-129B9453FBD3}">
      <dsp:nvSpPr>
        <dsp:cNvPr id="0" name=""/>
        <dsp:cNvSpPr/>
      </dsp:nvSpPr>
      <dsp:spPr>
        <a:xfrm>
          <a:off x="3067455" y="25236"/>
          <a:ext cx="2688331" cy="576000"/>
        </a:xfrm>
        <a:prstGeom prst="rect">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a:latin typeface="Calibri"/>
            </a:rPr>
            <a:t>Nepal</a:t>
          </a:r>
          <a:endParaRPr lang="en-US" sz="2000" kern="1200" dirty="0"/>
        </a:p>
      </dsp:txBody>
      <dsp:txXfrm>
        <a:off x="3067455" y="25236"/>
        <a:ext cx="2688331" cy="576000"/>
      </dsp:txXfrm>
    </dsp:sp>
    <dsp:sp modelId="{C96E3829-41B2-4610-A5C9-4C30E4E9A0B9}">
      <dsp:nvSpPr>
        <dsp:cNvPr id="0" name=""/>
        <dsp:cNvSpPr/>
      </dsp:nvSpPr>
      <dsp:spPr>
        <a:xfrm>
          <a:off x="3067455" y="601236"/>
          <a:ext cx="2688331" cy="4014562"/>
        </a:xfrm>
        <a:prstGeom prst="rect">
          <a:avLst/>
        </a:prstGeom>
        <a:solidFill>
          <a:schemeClr val="accent6">
            <a:alpha val="90000"/>
            <a:tint val="40000"/>
            <a:hueOff val="0"/>
            <a:satOff val="0"/>
            <a:lumOff val="0"/>
            <a:alphaOff val="0"/>
          </a:schemeClr>
        </a:solidFill>
        <a:ln w="2540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rtl="0">
            <a:lnSpc>
              <a:spcPct val="90000"/>
            </a:lnSpc>
            <a:spcBef>
              <a:spcPct val="0"/>
            </a:spcBef>
            <a:spcAft>
              <a:spcPct val="15000"/>
            </a:spcAft>
            <a:buChar char="•"/>
          </a:pPr>
          <a:r>
            <a:rPr lang="en-US" sz="2000" kern="1200" dirty="0">
              <a:solidFill>
                <a:schemeClr val="tx1"/>
              </a:solidFill>
              <a:latin typeface="Calibri"/>
            </a:rPr>
            <a:t>Actively engaging 50 indigenous women and youth through consultations, capacity-building trainings, and advocacy</a:t>
          </a:r>
        </a:p>
        <a:p>
          <a:pPr marL="228600" lvl="1" indent="-228600" algn="l" defTabSz="889000">
            <a:lnSpc>
              <a:spcPct val="90000"/>
            </a:lnSpc>
            <a:spcBef>
              <a:spcPct val="0"/>
            </a:spcBef>
            <a:spcAft>
              <a:spcPct val="15000"/>
            </a:spcAft>
            <a:buChar char="•"/>
          </a:pPr>
          <a:r>
            <a:rPr lang="en-US" sz="2000" kern="1200" dirty="0">
              <a:solidFill>
                <a:schemeClr val="tx1"/>
              </a:solidFill>
              <a:latin typeface="Calibri"/>
            </a:rPr>
            <a:t>Comprehensive management plan for indigenous foods, currently being submitted to local government</a:t>
          </a:r>
        </a:p>
      </dsp:txBody>
      <dsp:txXfrm>
        <a:off x="3067455" y="601236"/>
        <a:ext cx="2688331" cy="4014562"/>
      </dsp:txXfrm>
    </dsp:sp>
    <dsp:sp modelId="{C4B9B0A1-301A-426F-8113-135F6FB8E690}">
      <dsp:nvSpPr>
        <dsp:cNvPr id="0" name=""/>
        <dsp:cNvSpPr/>
      </dsp:nvSpPr>
      <dsp:spPr>
        <a:xfrm>
          <a:off x="6132153" y="25236"/>
          <a:ext cx="2688331" cy="576000"/>
        </a:xfrm>
        <a:prstGeom prst="rect">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Calibri"/>
            </a:rPr>
            <a:t>Pakistan</a:t>
          </a:r>
        </a:p>
      </dsp:txBody>
      <dsp:txXfrm>
        <a:off x="6132153" y="25236"/>
        <a:ext cx="2688331" cy="576000"/>
      </dsp:txXfrm>
    </dsp:sp>
    <dsp:sp modelId="{BD7D858E-69CC-4E07-9422-81E20D4E1E44}">
      <dsp:nvSpPr>
        <dsp:cNvPr id="0" name=""/>
        <dsp:cNvSpPr/>
      </dsp:nvSpPr>
      <dsp:spPr>
        <a:xfrm>
          <a:off x="6132153" y="601236"/>
          <a:ext cx="2688331" cy="4014562"/>
        </a:xfrm>
        <a:prstGeom prst="rect">
          <a:avLst/>
        </a:prstGeom>
        <a:solidFill>
          <a:schemeClr val="accent6">
            <a:alpha val="90000"/>
            <a:tint val="40000"/>
            <a:hueOff val="0"/>
            <a:satOff val="0"/>
            <a:lumOff val="0"/>
            <a:alphaOff val="0"/>
          </a:schemeClr>
        </a:solidFill>
        <a:ln w="2540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b="0" kern="1200" dirty="0" err="1">
              <a:solidFill>
                <a:schemeClr val="tx1"/>
              </a:solidFill>
              <a:latin typeface="Calibri"/>
            </a:rPr>
            <a:t>GreenClassrooms</a:t>
          </a:r>
          <a:r>
            <a:rPr lang="en-US" sz="2000" b="0" kern="1200" dirty="0">
              <a:solidFill>
                <a:schemeClr val="tx1"/>
              </a:solidFill>
              <a:latin typeface="Calibri"/>
            </a:rPr>
            <a:t> Project: an initiative dedicated to empowering educators with the tools to promote sustainable living and address poor waste management practices in under-resourced schools</a:t>
          </a:r>
        </a:p>
      </dsp:txBody>
      <dsp:txXfrm>
        <a:off x="6132153" y="601236"/>
        <a:ext cx="2688331" cy="4014562"/>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2D54620-49D6-4A70-8242-2608834481EA}"/>
              </a:ext>
            </a:extLst>
          </p:cNvPr>
          <p:cNvSpPr>
            <a:spLocks noGrp="1"/>
          </p:cNvSpPr>
          <p:nvPr>
            <p:ph type="hdr" sz="quarter"/>
          </p:nvPr>
        </p:nvSpPr>
        <p:spPr>
          <a:xfrm>
            <a:off x="0" y="0"/>
            <a:ext cx="2946247" cy="495619"/>
          </a:xfrm>
          <a:prstGeom prst="rect">
            <a:avLst/>
          </a:prstGeom>
        </p:spPr>
        <p:txBody>
          <a:bodyPr vert="horz" lIns="91815" tIns="45907" rIns="91815" bIns="45907" rtlCol="0"/>
          <a:lstStyle>
            <a:lvl1pPr algn="l">
              <a:defRPr sz="1200"/>
            </a:lvl1pPr>
          </a:lstStyle>
          <a:p>
            <a:endParaRPr lang="en-GB" dirty="0"/>
          </a:p>
        </p:txBody>
      </p:sp>
      <p:sp>
        <p:nvSpPr>
          <p:cNvPr id="3" name="Date Placeholder 2">
            <a:extLst>
              <a:ext uri="{FF2B5EF4-FFF2-40B4-BE49-F238E27FC236}">
                <a16:creationId xmlns:a16="http://schemas.microsoft.com/office/drawing/2014/main" id="{3669B964-F971-4966-AC0F-13986F9DB6A1}"/>
              </a:ext>
            </a:extLst>
          </p:cNvPr>
          <p:cNvSpPr>
            <a:spLocks noGrp="1"/>
          </p:cNvSpPr>
          <p:nvPr>
            <p:ph type="dt" sz="quarter" idx="1"/>
          </p:nvPr>
        </p:nvSpPr>
        <p:spPr>
          <a:xfrm>
            <a:off x="3849826" y="0"/>
            <a:ext cx="2946246" cy="495619"/>
          </a:xfrm>
          <a:prstGeom prst="rect">
            <a:avLst/>
          </a:prstGeom>
        </p:spPr>
        <p:txBody>
          <a:bodyPr vert="horz" lIns="91815" tIns="45907" rIns="91815" bIns="45907" rtlCol="0"/>
          <a:lstStyle>
            <a:lvl1pPr algn="r">
              <a:defRPr sz="1200"/>
            </a:lvl1pPr>
          </a:lstStyle>
          <a:p>
            <a:fld id="{942D0B21-F38F-474F-9270-20A98439DE9D}" type="datetimeFigureOut">
              <a:rPr lang="en-GB" smtClean="0"/>
              <a:t>19/08/2026</a:t>
            </a:fld>
            <a:endParaRPr lang="en-GB" dirty="0"/>
          </a:p>
        </p:txBody>
      </p:sp>
      <p:sp>
        <p:nvSpPr>
          <p:cNvPr id="4" name="Footer Placeholder 3">
            <a:extLst>
              <a:ext uri="{FF2B5EF4-FFF2-40B4-BE49-F238E27FC236}">
                <a16:creationId xmlns:a16="http://schemas.microsoft.com/office/drawing/2014/main" id="{D34363F5-68FF-44C6-A51A-58E7555B820B}"/>
              </a:ext>
            </a:extLst>
          </p:cNvPr>
          <p:cNvSpPr>
            <a:spLocks noGrp="1"/>
          </p:cNvSpPr>
          <p:nvPr>
            <p:ph type="ftr" sz="quarter" idx="2"/>
          </p:nvPr>
        </p:nvSpPr>
        <p:spPr>
          <a:xfrm>
            <a:off x="0" y="9377044"/>
            <a:ext cx="2946247" cy="495619"/>
          </a:xfrm>
          <a:prstGeom prst="rect">
            <a:avLst/>
          </a:prstGeom>
        </p:spPr>
        <p:txBody>
          <a:bodyPr vert="horz" lIns="91815" tIns="45907" rIns="91815" bIns="45907"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3F5ECA0F-7411-47F2-8EB6-A59C764DC634}"/>
              </a:ext>
            </a:extLst>
          </p:cNvPr>
          <p:cNvSpPr>
            <a:spLocks noGrp="1"/>
          </p:cNvSpPr>
          <p:nvPr>
            <p:ph type="sldNum" sz="quarter" idx="3"/>
          </p:nvPr>
        </p:nvSpPr>
        <p:spPr>
          <a:xfrm>
            <a:off x="3849826" y="9377044"/>
            <a:ext cx="2946246" cy="495619"/>
          </a:xfrm>
          <a:prstGeom prst="rect">
            <a:avLst/>
          </a:prstGeom>
        </p:spPr>
        <p:txBody>
          <a:bodyPr vert="horz" lIns="91815" tIns="45907" rIns="91815" bIns="45907" rtlCol="0" anchor="b"/>
          <a:lstStyle>
            <a:lvl1pPr algn="r">
              <a:defRPr sz="1200"/>
            </a:lvl1pPr>
          </a:lstStyle>
          <a:p>
            <a:fld id="{1349338B-B616-4D6F-A153-599C2E8FC099}" type="slidenum">
              <a:rPr lang="en-GB" smtClean="0"/>
              <a:t>‹#›</a:t>
            </a:fld>
            <a:endParaRPr lang="en-GB" dirty="0"/>
          </a:p>
        </p:txBody>
      </p:sp>
    </p:spTree>
    <p:extLst>
      <p:ext uri="{BB962C8B-B14F-4D97-AF65-F5344CB8AC3E}">
        <p14:creationId xmlns:p14="http://schemas.microsoft.com/office/powerpoint/2010/main" val="15340766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5660" cy="495348"/>
          </a:xfrm>
          <a:prstGeom prst="rect">
            <a:avLst/>
          </a:prstGeom>
        </p:spPr>
        <p:txBody>
          <a:bodyPr vert="horz" lIns="91815" tIns="45907" rIns="91815" bIns="45907" rtlCol="0"/>
          <a:lstStyle>
            <a:lvl1pPr algn="l">
              <a:defRPr sz="1200"/>
            </a:lvl1pPr>
          </a:lstStyle>
          <a:p>
            <a:endParaRPr lang="en-GB" dirty="0"/>
          </a:p>
        </p:txBody>
      </p:sp>
      <p:sp>
        <p:nvSpPr>
          <p:cNvPr id="3" name="Plassholder for dato 2"/>
          <p:cNvSpPr>
            <a:spLocks noGrp="1"/>
          </p:cNvSpPr>
          <p:nvPr>
            <p:ph type="dt" idx="1"/>
          </p:nvPr>
        </p:nvSpPr>
        <p:spPr>
          <a:xfrm>
            <a:off x="3850442" y="0"/>
            <a:ext cx="2945660" cy="495348"/>
          </a:xfrm>
          <a:prstGeom prst="rect">
            <a:avLst/>
          </a:prstGeom>
        </p:spPr>
        <p:txBody>
          <a:bodyPr vert="horz" lIns="91815" tIns="45907" rIns="91815" bIns="45907" rtlCol="0"/>
          <a:lstStyle>
            <a:lvl1pPr algn="r">
              <a:defRPr sz="1200"/>
            </a:lvl1pPr>
          </a:lstStyle>
          <a:p>
            <a:fld id="{224009F4-651C-B147-B607-0D0EF37D663D}" type="datetimeFigureOut">
              <a:rPr lang="en-GB" smtClean="0"/>
              <a:t>19/08/2026</a:t>
            </a:fld>
            <a:endParaRPr lang="en-GB" dirty="0"/>
          </a:p>
        </p:txBody>
      </p:sp>
      <p:sp>
        <p:nvSpPr>
          <p:cNvPr id="4" name="Plassholder for lysbilde 3"/>
          <p:cNvSpPr>
            <a:spLocks noGrp="1" noRot="1" noChangeAspect="1"/>
          </p:cNvSpPr>
          <p:nvPr>
            <p:ph type="sldImg" idx="2"/>
          </p:nvPr>
        </p:nvSpPr>
        <p:spPr>
          <a:xfrm>
            <a:off x="438150" y="1235075"/>
            <a:ext cx="5921375" cy="3330575"/>
          </a:xfrm>
          <a:prstGeom prst="rect">
            <a:avLst/>
          </a:prstGeom>
          <a:noFill/>
          <a:ln w="12700">
            <a:solidFill>
              <a:prstClr val="black"/>
            </a:solidFill>
          </a:ln>
        </p:spPr>
        <p:txBody>
          <a:bodyPr vert="horz" lIns="91815" tIns="45907" rIns="91815" bIns="45907" rtlCol="0" anchor="ctr"/>
          <a:lstStyle/>
          <a:p>
            <a:endParaRPr lang="en-GB" dirty="0"/>
          </a:p>
        </p:txBody>
      </p:sp>
      <p:sp>
        <p:nvSpPr>
          <p:cNvPr id="5" name="Plassholder for notater 4"/>
          <p:cNvSpPr>
            <a:spLocks noGrp="1"/>
          </p:cNvSpPr>
          <p:nvPr>
            <p:ph type="body" sz="quarter" idx="3"/>
          </p:nvPr>
        </p:nvSpPr>
        <p:spPr>
          <a:xfrm>
            <a:off x="679768" y="4751220"/>
            <a:ext cx="5438140" cy="3887361"/>
          </a:xfrm>
          <a:prstGeom prst="rect">
            <a:avLst/>
          </a:prstGeom>
        </p:spPr>
        <p:txBody>
          <a:bodyPr vert="horz" lIns="91815" tIns="45907" rIns="91815" bIns="45907"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GB"/>
          </a:p>
        </p:txBody>
      </p:sp>
      <p:sp>
        <p:nvSpPr>
          <p:cNvPr id="6" name="Plassholder for bunntekst 5"/>
          <p:cNvSpPr>
            <a:spLocks noGrp="1"/>
          </p:cNvSpPr>
          <p:nvPr>
            <p:ph type="ftr" sz="quarter" idx="4"/>
          </p:nvPr>
        </p:nvSpPr>
        <p:spPr>
          <a:xfrm>
            <a:off x="0" y="9377317"/>
            <a:ext cx="2945660" cy="495347"/>
          </a:xfrm>
          <a:prstGeom prst="rect">
            <a:avLst/>
          </a:prstGeom>
        </p:spPr>
        <p:txBody>
          <a:bodyPr vert="horz" lIns="91815" tIns="45907" rIns="91815" bIns="45907" rtlCol="0" anchor="b"/>
          <a:lstStyle>
            <a:lvl1pPr algn="l">
              <a:defRPr sz="1200"/>
            </a:lvl1pPr>
          </a:lstStyle>
          <a:p>
            <a:endParaRPr lang="en-GB" dirty="0"/>
          </a:p>
        </p:txBody>
      </p:sp>
      <p:sp>
        <p:nvSpPr>
          <p:cNvPr id="7" name="Plassholder for lysbildenummer 6"/>
          <p:cNvSpPr>
            <a:spLocks noGrp="1"/>
          </p:cNvSpPr>
          <p:nvPr>
            <p:ph type="sldNum" sz="quarter" idx="5"/>
          </p:nvPr>
        </p:nvSpPr>
        <p:spPr>
          <a:xfrm>
            <a:off x="3850442" y="9377317"/>
            <a:ext cx="2945660" cy="495347"/>
          </a:xfrm>
          <a:prstGeom prst="rect">
            <a:avLst/>
          </a:prstGeom>
        </p:spPr>
        <p:txBody>
          <a:bodyPr vert="horz" lIns="91815" tIns="45907" rIns="91815" bIns="45907" rtlCol="0" anchor="b"/>
          <a:lstStyle>
            <a:lvl1pPr algn="r">
              <a:defRPr sz="1200"/>
            </a:lvl1pPr>
          </a:lstStyle>
          <a:p>
            <a:fld id="{BAA87542-2464-C343-B24F-52BF3C52577C}" type="slidenum">
              <a:rPr lang="en-GB" smtClean="0"/>
              <a:t>‹#›</a:t>
            </a:fld>
            <a:endParaRPr lang="en-GB" dirty="0"/>
          </a:p>
        </p:txBody>
      </p:sp>
    </p:spTree>
    <p:extLst>
      <p:ext uri="{BB962C8B-B14F-4D97-AF65-F5344CB8AC3E}">
        <p14:creationId xmlns:p14="http://schemas.microsoft.com/office/powerpoint/2010/main" val="3437651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2B8C8-ED42-4BF9-1BFF-60C4587B17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9B3453-76BC-0D37-78E7-A5D4C54BD8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A16EBE-8F69-FDD0-2846-B7308FC0E9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F6BF244-7A30-00DE-9A22-D22179FDE3E0}"/>
              </a:ext>
            </a:extLst>
          </p:cNvPr>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335980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lang="en-US" dirty="0"/>
          </a:p>
        </p:txBody>
      </p:sp>
      <p:sp>
        <p:nvSpPr>
          <p:cNvPr id="4" name="Slide Number Placeholder 3"/>
          <p:cNvSpPr>
            <a:spLocks noGrp="1"/>
          </p:cNvSpPr>
          <p:nvPr>
            <p:ph type="sldNum" sz="quarter" idx="5"/>
          </p:nvPr>
        </p:nvSpPr>
        <p:spPr/>
      </p:sp>
    </p:spTree>
    <p:extLst>
      <p:ext uri="{BB962C8B-B14F-4D97-AF65-F5344CB8AC3E}">
        <p14:creationId xmlns:p14="http://schemas.microsoft.com/office/powerpoint/2010/main" val="835184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lang="en-US" dirty="0"/>
          </a:p>
        </p:txBody>
      </p:sp>
      <p:sp>
        <p:nvSpPr>
          <p:cNvPr id="4" name="Slide Number Placeholder 3"/>
          <p:cNvSpPr>
            <a:spLocks noGrp="1"/>
          </p:cNvSpPr>
          <p:nvPr>
            <p:ph type="sldNum" sz="quarter" idx="5"/>
          </p:nvPr>
        </p:nvSpPr>
        <p:spPr/>
      </p:sp>
    </p:spTree>
    <p:extLst>
      <p:ext uri="{BB962C8B-B14F-4D97-AF65-F5344CB8AC3E}">
        <p14:creationId xmlns:p14="http://schemas.microsoft.com/office/powerpoint/2010/main" val="30768263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lang="en-US" dirty="0"/>
          </a:p>
        </p:txBody>
      </p:sp>
      <p:sp>
        <p:nvSpPr>
          <p:cNvPr id="4" name="Slide Number Placeholder 3"/>
          <p:cNvSpPr>
            <a:spLocks noGrp="1"/>
          </p:cNvSpPr>
          <p:nvPr>
            <p:ph type="sldNum" sz="quarter" idx="5"/>
          </p:nvPr>
        </p:nvSpPr>
        <p:spPr/>
      </p:sp>
    </p:spTree>
    <p:extLst>
      <p:ext uri="{BB962C8B-B14F-4D97-AF65-F5344CB8AC3E}">
        <p14:creationId xmlns:p14="http://schemas.microsoft.com/office/powerpoint/2010/main" val="16858311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lang="en-US"/>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04800" lvl="1" indent="-203200">
              <a:buClr>
                <a:prstClr val="black"/>
              </a:buClr>
              <a:buSzPct val="50000"/>
              <a:buFont typeface="Wingdings" panose="05000000000000000000" pitchFamily="2" charset="2"/>
              <a:buChar char="l"/>
              <a:defRPr/>
            </a:pPr>
            <a:r>
              <a:rPr lang="en-GB" sz="1400" dirty="0">
                <a:solidFill>
                  <a:srgbClr val="595959"/>
                </a:solidFill>
                <a:latin typeface="Calibri" panose="020F0502020204030204" pitchFamily="34" charset="0"/>
                <a:ea typeface="Calibri" panose="020F0502020204030204" pitchFamily="34" charset="0"/>
                <a:cs typeface="Calibri" panose="020F0502020204030204" pitchFamily="34" charset="0"/>
              </a:rPr>
              <a:t>Rice is the most important staple consumed in Indonesia, with almost 100% of population consuming it at least 5 times a week</a:t>
            </a:r>
          </a:p>
          <a:p>
            <a:pPr marL="304800" lvl="1" indent="-203200">
              <a:buClr>
                <a:prstClr val="black"/>
              </a:buClr>
              <a:buSzPct val="50000"/>
              <a:buFont typeface="Wingdings" panose="05000000000000000000" pitchFamily="2" charset="2"/>
              <a:buChar char="l"/>
              <a:defRPr/>
            </a:pPr>
            <a:endParaRPr lang="en-GB" sz="1400" dirty="0">
              <a:solidFill>
                <a:srgbClr val="595959"/>
              </a:solidFill>
              <a:latin typeface="Calibri" panose="020F0502020204030204" pitchFamily="34" charset="0"/>
              <a:ea typeface="Calibri" panose="020F0502020204030204" pitchFamily="34" charset="0"/>
              <a:cs typeface="Calibri" panose="020F0502020204030204" pitchFamily="34" charset="0"/>
            </a:endParaRPr>
          </a:p>
          <a:p>
            <a:pPr marL="304800" lvl="1" indent="-203200">
              <a:buClr>
                <a:prstClr val="black"/>
              </a:buClr>
              <a:buSzPct val="50000"/>
              <a:buFont typeface="Wingdings" panose="05000000000000000000" pitchFamily="2" charset="2"/>
              <a:buChar char="l"/>
              <a:defRPr/>
            </a:pPr>
            <a:r>
              <a:rPr lang="en-GB" sz="1400" dirty="0">
                <a:solidFill>
                  <a:srgbClr val="595959"/>
                </a:solidFill>
                <a:latin typeface="Calibri" panose="020F0502020204030204" pitchFamily="34" charset="0"/>
                <a:ea typeface="Calibri" panose="020F0502020204030204" pitchFamily="34" charset="0"/>
                <a:cs typeface="Calibri" panose="020F0502020204030204" pitchFamily="34" charset="0"/>
              </a:rPr>
              <a:t>On the other hand, the consumption of vegetables is much less than the recommended daily consumption levels by the Ministry of Health</a:t>
            </a:r>
          </a:p>
          <a:p>
            <a:pPr marL="844550" lvl="2" indent="-285750">
              <a:buClr>
                <a:prstClr val="black"/>
              </a:buClr>
              <a:buSzPct val="50000"/>
              <a:buFont typeface="Courier New" panose="02070309020205020404" pitchFamily="49" charset="0"/>
              <a:buChar char="o"/>
              <a:defRPr/>
            </a:pPr>
            <a:r>
              <a:rPr lang="en-GB" sz="1400" dirty="0">
                <a:solidFill>
                  <a:srgbClr val="595959"/>
                </a:solidFill>
                <a:latin typeface="Calibri" panose="020F0502020204030204" pitchFamily="34" charset="0"/>
                <a:ea typeface="Calibri" panose="020F0502020204030204" pitchFamily="34" charset="0"/>
                <a:cs typeface="Calibri" panose="020F0502020204030204" pitchFamily="34" charset="0"/>
              </a:rPr>
              <a:t>Recommended consumption levels for adults is ~400gm of fruits and vegetables per day, of which ~250gm is supposed to come from vegetables</a:t>
            </a:r>
          </a:p>
          <a:p>
            <a:pPr marL="844550" lvl="2" indent="-285750">
              <a:buClr>
                <a:prstClr val="black"/>
              </a:buClr>
              <a:buSzPct val="50000"/>
              <a:buFont typeface="Courier New" panose="02070309020205020404" pitchFamily="49" charset="0"/>
              <a:buChar char="o"/>
              <a:defRPr/>
            </a:pPr>
            <a:r>
              <a:rPr lang="en-GB" sz="1400" dirty="0">
                <a:solidFill>
                  <a:srgbClr val="595959"/>
                </a:solidFill>
                <a:latin typeface="Calibri" panose="020F0502020204030204" pitchFamily="34" charset="0"/>
                <a:ea typeface="Calibri" panose="020F0502020204030204" pitchFamily="34" charset="0"/>
                <a:cs typeface="Calibri" panose="020F0502020204030204" pitchFamily="34" charset="0"/>
              </a:rPr>
              <a:t>However, actual consumption is estimated to be between ~70gm to a little over ~100 gm per capita per day</a:t>
            </a:r>
          </a:p>
          <a:p>
            <a:pPr marL="844550" lvl="2" indent="-285750">
              <a:buClr>
                <a:prstClr val="black"/>
              </a:buClr>
              <a:buSzPct val="50000"/>
              <a:buFont typeface="Courier New" panose="02070309020205020404" pitchFamily="49" charset="0"/>
              <a:buChar char="o"/>
              <a:defRPr/>
            </a:pPr>
            <a:r>
              <a:rPr lang="en-GB" sz="1400" dirty="0">
                <a:solidFill>
                  <a:srgbClr val="595959"/>
                </a:solidFill>
                <a:latin typeface="Calibri" panose="020F0502020204030204" pitchFamily="34" charset="0"/>
                <a:ea typeface="Calibri" panose="020F0502020204030204" pitchFamily="34" charset="0"/>
                <a:cs typeface="Calibri" panose="020F0502020204030204" pitchFamily="34" charset="0"/>
              </a:rPr>
              <a:t>It is estimated that over 97% of Indonesians consume less than the recommended dietary requirement of vegetables</a:t>
            </a:r>
          </a:p>
          <a:p>
            <a:pPr marL="101600" lvl="1">
              <a:buClr>
                <a:prstClr val="black"/>
              </a:buClr>
              <a:buSzPct val="50000"/>
              <a:defRPr/>
            </a:pPr>
            <a:endParaRPr lang="en-GB" sz="1400" dirty="0">
              <a:solidFill>
                <a:srgbClr val="595959"/>
              </a:solidFill>
              <a:latin typeface="Calibri" panose="020F0502020204030204" pitchFamily="34" charset="0"/>
              <a:ea typeface="Calibri" panose="020F0502020204030204" pitchFamily="34" charset="0"/>
              <a:cs typeface="Calibri" panose="020F0502020204030204" pitchFamily="34" charset="0"/>
            </a:endParaRPr>
          </a:p>
          <a:p>
            <a:pPr marL="304800" lvl="1" indent="-203200">
              <a:buClr>
                <a:prstClr val="black"/>
              </a:buClr>
              <a:buSzPct val="50000"/>
              <a:buFont typeface="Wingdings" panose="05000000000000000000" pitchFamily="2" charset="2"/>
              <a:buChar char="l"/>
              <a:defRPr/>
            </a:pPr>
            <a:r>
              <a:rPr lang="en-GB" sz="1400" dirty="0">
                <a:solidFill>
                  <a:srgbClr val="595959"/>
                </a:solidFill>
                <a:latin typeface="Calibri" panose="020F0502020204030204" pitchFamily="34" charset="0"/>
                <a:ea typeface="Calibri" panose="020F0502020204030204" pitchFamily="34" charset="0"/>
                <a:cs typeface="Calibri" panose="020F0502020204030204" pitchFamily="34" charset="0"/>
              </a:rPr>
              <a:t>Therefore, encouraging adoption of relevant super rice offerings, incorporating vegetables and rice, can significantly improve vegetable consumption</a:t>
            </a:r>
          </a:p>
          <a:p>
            <a:pPr marL="387350" lvl="1" indent="-285750">
              <a:buClr>
                <a:prstClr val="black"/>
              </a:buClr>
              <a:buSzPct val="50000"/>
              <a:buFont typeface="Courier New" panose="02070309020205020404" pitchFamily="49" charset="0"/>
              <a:buChar char="o"/>
              <a:defRPr/>
            </a:pPr>
            <a:endParaRPr lang="en-GB" sz="1400" dirty="0">
              <a:solidFill>
                <a:srgbClr val="595959"/>
              </a:solidFill>
              <a:latin typeface="Calibri" panose="020F0502020204030204" pitchFamily="34" charset="0"/>
              <a:ea typeface="Calibri" panose="020F0502020204030204" pitchFamily="34" charset="0"/>
              <a:cs typeface="Calibri" panose="020F0502020204030204" pitchFamily="34" charset="0"/>
            </a:endParaRPr>
          </a:p>
          <a:p>
            <a:pPr marL="304800" lvl="1" indent="-203200">
              <a:buClr>
                <a:prstClr val="black"/>
              </a:buClr>
              <a:buSzPct val="50000"/>
              <a:buFont typeface="Wingdings" panose="05000000000000000000" pitchFamily="2" charset="2"/>
              <a:buChar char="l"/>
              <a:defRPr/>
            </a:pPr>
            <a:r>
              <a:rPr lang="en-GB" sz="1400" dirty="0">
                <a:solidFill>
                  <a:srgbClr val="595959"/>
                </a:solidFill>
                <a:latin typeface="Calibri" panose="020F0502020204030204" pitchFamily="34" charset="0"/>
                <a:ea typeface="Calibri" panose="020F0502020204030204" pitchFamily="34" charset="0"/>
                <a:cs typeface="Calibri" panose="020F0502020204030204" pitchFamily="34" charset="0"/>
              </a:rPr>
              <a:t>For example, incorporating a 20% addition of vegetables by weight (40 – 60gm) into a relevant super rice recipe, could result in a potential 40-60% increase in daily vegetable consumption</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A87542-2464-C343-B24F-52BF3C52577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67354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A87542-2464-C343-B24F-52BF3C52577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17695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9.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sv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Master" Target="../slideMasters/slideMaster5.xml"/><Relationship Id="rId1" Type="http://schemas.openxmlformats.org/officeDocument/2006/relationships/themeOverride" Target="../theme/themeOverride3.xml"/><Relationship Id="rId5" Type="http://schemas.openxmlformats.org/officeDocument/2006/relationships/image" Target="../media/image3.png"/><Relationship Id="rId4" Type="http://schemas.openxmlformats.org/officeDocument/2006/relationships/image" Target="../media/image19.svg"/></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Master" Target="../slideMasters/slideMaster5.xml"/><Relationship Id="rId1" Type="http://schemas.openxmlformats.org/officeDocument/2006/relationships/themeOverride" Target="../theme/themeOverride4.xml"/><Relationship Id="rId5" Type="http://schemas.openxmlformats.org/officeDocument/2006/relationships/image" Target="../media/image3.png"/><Relationship Id="rId4" Type="http://schemas.openxmlformats.org/officeDocument/2006/relationships/image" Target="../media/image19.svg"/></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3" Type="http://schemas.openxmlformats.org/officeDocument/2006/relationships/hyperlink" Target="mailto:info@gainhealth.org" TargetMode="External"/><Relationship Id="rId7" Type="http://schemas.openxmlformats.org/officeDocument/2006/relationships/image" Target="../media/image1.png"/><Relationship Id="rId2" Type="http://schemas.openxmlformats.org/officeDocument/2006/relationships/hyperlink" Target="http://www.gainhealth.org/" TargetMode="External"/><Relationship Id="rId1" Type="http://schemas.openxmlformats.org/officeDocument/2006/relationships/slideMaster" Target="../slideMasters/slideMaster5.xml"/><Relationship Id="rId6" Type="http://schemas.openxmlformats.org/officeDocument/2006/relationships/image" Target="../media/image2.png"/><Relationship Id="rId5" Type="http://schemas.openxmlformats.org/officeDocument/2006/relationships/image" Target="../media/image17.emf"/><Relationship Id="rId4" Type="http://schemas.openxmlformats.org/officeDocument/2006/relationships/image" Target="../media/image16.emf"/></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sv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Master" Target="../slideMasters/slideMaster1.xml"/><Relationship Id="rId1" Type="http://schemas.openxmlformats.org/officeDocument/2006/relationships/themeOverride" Target="../theme/themeOverride1.xml"/><Relationship Id="rId5" Type="http://schemas.openxmlformats.org/officeDocument/2006/relationships/image" Target="../media/image3.png"/><Relationship Id="rId4" Type="http://schemas.openxmlformats.org/officeDocument/2006/relationships/image" Target="../media/image14.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Master" Target="../slideMasters/slideMaster1.xml"/><Relationship Id="rId1" Type="http://schemas.openxmlformats.org/officeDocument/2006/relationships/themeOverride" Target="../theme/themeOverride2.xml"/><Relationship Id="rId5" Type="http://schemas.openxmlformats.org/officeDocument/2006/relationships/image" Target="../media/image3.png"/><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hyperlink" Target="mailto:info@gainhealth.org" TargetMode="External"/><Relationship Id="rId7" Type="http://schemas.openxmlformats.org/officeDocument/2006/relationships/image" Target="../media/image1.png"/><Relationship Id="rId2" Type="http://schemas.openxmlformats.org/officeDocument/2006/relationships/hyperlink" Target="http://www.gainhealth.org/" TargetMode="External"/><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7.emf"/><Relationship Id="rId4" Type="http://schemas.openxmlformats.org/officeDocument/2006/relationships/image" Target="../media/image16.emf"/></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0AF8FA9-1AAE-D209-B0E5-8CD959CC4CD9}"/>
              </a:ext>
            </a:extLst>
          </p:cNvPr>
          <p:cNvSpPr/>
          <p:nvPr userDrawn="1"/>
        </p:nvSpPr>
        <p:spPr>
          <a:xfrm>
            <a:off x="0" y="-635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
            <a:extLst>
              <a:ext uri="{FF2B5EF4-FFF2-40B4-BE49-F238E27FC236}">
                <a16:creationId xmlns:a16="http://schemas.microsoft.com/office/drawing/2014/main" id="{7D5CD99C-FA6B-F6E5-2117-12D59849551D}"/>
              </a:ext>
            </a:extLst>
          </p:cNvPr>
          <p:cNvSpPr>
            <a:spLocks noGrp="1"/>
          </p:cNvSpPr>
          <p:nvPr>
            <p:ph type="pic" sz="quarter" idx="10"/>
          </p:nvPr>
        </p:nvSpPr>
        <p:spPr>
          <a:xfrm>
            <a:off x="7297608" y="0"/>
            <a:ext cx="4894392" cy="6851650"/>
          </a:xfrm>
        </p:spPr>
        <p:txBody>
          <a:bodyPr/>
          <a:lstStyle/>
          <a:p>
            <a:r>
              <a:rPr lang="en-US"/>
              <a:t>Click icon to add picture</a:t>
            </a:r>
            <a:endParaRPr lang="en-US" dirty="0"/>
          </a:p>
        </p:txBody>
      </p:sp>
      <p:pic>
        <p:nvPicPr>
          <p:cNvPr id="5" name="Picture 4">
            <a:extLst>
              <a:ext uri="{FF2B5EF4-FFF2-40B4-BE49-F238E27FC236}">
                <a16:creationId xmlns:a16="http://schemas.microsoft.com/office/drawing/2014/main" id="{5A1FBB9F-B8E5-5EDF-CA8F-B62A7F19A64E}"/>
              </a:ext>
            </a:extLst>
          </p:cNvPr>
          <p:cNvPicPr>
            <a:picLocks noChangeAspect="1"/>
          </p:cNvPicPr>
          <p:nvPr userDrawn="1"/>
        </p:nvPicPr>
        <p:blipFill>
          <a:blip r:embed="rId2"/>
          <a:srcRect/>
          <a:stretch/>
        </p:blipFill>
        <p:spPr>
          <a:xfrm>
            <a:off x="479424" y="786700"/>
            <a:ext cx="1666918" cy="684951"/>
          </a:xfrm>
          <a:prstGeom prst="rect">
            <a:avLst/>
          </a:prstGeom>
        </p:spPr>
      </p:pic>
      <p:sp>
        <p:nvSpPr>
          <p:cNvPr id="14" name="Plassholder for tekst 2">
            <a:extLst>
              <a:ext uri="{FF2B5EF4-FFF2-40B4-BE49-F238E27FC236}">
                <a16:creationId xmlns:a16="http://schemas.microsoft.com/office/drawing/2014/main" id="{148EBD4B-3579-5466-772E-CA748A015237}"/>
              </a:ext>
            </a:extLst>
          </p:cNvPr>
          <p:cNvSpPr>
            <a:spLocks noGrp="1"/>
          </p:cNvSpPr>
          <p:nvPr>
            <p:ph type="body" idx="1" hasCustomPrompt="1"/>
          </p:nvPr>
        </p:nvSpPr>
        <p:spPr>
          <a:xfrm>
            <a:off x="479424" y="4466351"/>
            <a:ext cx="6396392" cy="846892"/>
          </a:xfrm>
        </p:spPr>
        <p:txBody>
          <a:bodyPr anchor="t" anchorCtr="0">
            <a:normAutofit/>
          </a:bodyPr>
          <a:lstStyle>
            <a:lvl1pPr marL="0" indent="0" algn="l">
              <a:buNone/>
              <a:defRPr sz="2400" b="1">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17" name="Tittel 1">
            <a:extLst>
              <a:ext uri="{FF2B5EF4-FFF2-40B4-BE49-F238E27FC236}">
                <a16:creationId xmlns:a16="http://schemas.microsoft.com/office/drawing/2014/main" id="{1E5C1781-A1C0-7A84-A1A0-88091501438B}"/>
              </a:ext>
            </a:extLst>
          </p:cNvPr>
          <p:cNvSpPr>
            <a:spLocks noGrp="1"/>
          </p:cNvSpPr>
          <p:nvPr>
            <p:ph type="title" hasCustomPrompt="1"/>
          </p:nvPr>
        </p:nvSpPr>
        <p:spPr>
          <a:xfrm>
            <a:off x="465138" y="2295429"/>
            <a:ext cx="6410678" cy="1963061"/>
          </a:xfrm>
        </p:spPr>
        <p:txBody>
          <a:bodyPr anchor="b" anchorCtr="0">
            <a:normAutofit/>
          </a:bodyPr>
          <a:lstStyle>
            <a:lvl1pPr algn="l">
              <a:defRPr sz="3600" cap="all" baseline="0">
                <a:solidFill>
                  <a:schemeClr val="bg1"/>
                </a:solidFill>
              </a:defRPr>
            </a:lvl1pPr>
          </a:lstStyle>
          <a:p>
            <a:r>
              <a:rPr lang="en-GB" noProof="0" dirty="0"/>
              <a:t>ENTER TITLE HERE</a:t>
            </a:r>
            <a:endParaRPr lang="nb-NO" dirty="0"/>
          </a:p>
        </p:txBody>
      </p:sp>
      <p:sp>
        <p:nvSpPr>
          <p:cNvPr id="2" name="Plassholder for tekst 2">
            <a:extLst>
              <a:ext uri="{FF2B5EF4-FFF2-40B4-BE49-F238E27FC236}">
                <a16:creationId xmlns:a16="http://schemas.microsoft.com/office/drawing/2014/main" id="{A3F5304B-CF54-0447-85A1-77796187C28D}"/>
              </a:ext>
            </a:extLst>
          </p:cNvPr>
          <p:cNvSpPr>
            <a:spLocks noGrp="1"/>
          </p:cNvSpPr>
          <p:nvPr>
            <p:ph type="body" idx="11" hasCustomPrompt="1"/>
          </p:nvPr>
        </p:nvSpPr>
        <p:spPr>
          <a:xfrm>
            <a:off x="479424" y="5888165"/>
            <a:ext cx="6396392" cy="394913"/>
          </a:xfrm>
        </p:spPr>
        <p:txBody>
          <a:bodyPr anchor="ctr" anchorCtr="0">
            <a:normAutofit/>
          </a:bodyPr>
          <a:lstStyle>
            <a:lvl1pPr marL="0" indent="0" algn="l">
              <a:buNone/>
              <a:defRPr sz="16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13650909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subtitle - 2 colum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dirty="0"/>
              <a:t>CLICK TO EDIT MASTER TITLE STYLE</a:t>
            </a:r>
            <a:endParaRPr lang="en-US" dirty="0"/>
          </a:p>
        </p:txBody>
      </p:sp>
      <p:sp>
        <p:nvSpPr>
          <p:cNvPr id="4" name="Text Placeholder 20">
            <a:extLst>
              <a:ext uri="{FF2B5EF4-FFF2-40B4-BE49-F238E27FC236}">
                <a16:creationId xmlns:a16="http://schemas.microsoft.com/office/drawing/2014/main" id="{48A4F945-E454-DF0D-180D-5494DA5C34A7}"/>
              </a:ext>
            </a:extLst>
          </p:cNvPr>
          <p:cNvSpPr>
            <a:spLocks noGrp="1"/>
          </p:cNvSpPr>
          <p:nvPr>
            <p:ph type="body" idx="22" hasCustomPrompt="1"/>
          </p:nvPr>
        </p:nvSpPr>
        <p:spPr>
          <a:xfrm>
            <a:off x="6337632" y="1768812"/>
            <a:ext cx="5374942" cy="600129"/>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8" name="Plassholder for innhold 2">
            <a:extLst>
              <a:ext uri="{FF2B5EF4-FFF2-40B4-BE49-F238E27FC236}">
                <a16:creationId xmlns:a16="http://schemas.microsoft.com/office/drawing/2014/main" id="{39CC3AB8-8738-9AAA-2724-B680EF3871D5}"/>
              </a:ext>
            </a:extLst>
          </p:cNvPr>
          <p:cNvSpPr>
            <a:spLocks noGrp="1"/>
          </p:cNvSpPr>
          <p:nvPr>
            <p:ph idx="23"/>
          </p:nvPr>
        </p:nvSpPr>
        <p:spPr>
          <a:xfrm>
            <a:off x="6337633" y="2550206"/>
            <a:ext cx="5373180" cy="3791156"/>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6" name="Text Placeholder 20">
            <a:extLst>
              <a:ext uri="{FF2B5EF4-FFF2-40B4-BE49-F238E27FC236}">
                <a16:creationId xmlns:a16="http://schemas.microsoft.com/office/drawing/2014/main" id="{B404BD6B-7C78-8C8F-ECB2-613A682BAFBA}"/>
              </a:ext>
            </a:extLst>
          </p:cNvPr>
          <p:cNvSpPr>
            <a:spLocks noGrp="1"/>
          </p:cNvSpPr>
          <p:nvPr>
            <p:ph type="body" idx="24" hasCustomPrompt="1"/>
          </p:nvPr>
        </p:nvSpPr>
        <p:spPr>
          <a:xfrm>
            <a:off x="479424" y="1768812"/>
            <a:ext cx="5374943"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9" name="Plassholder for innhold 2">
            <a:extLst>
              <a:ext uri="{FF2B5EF4-FFF2-40B4-BE49-F238E27FC236}">
                <a16:creationId xmlns:a16="http://schemas.microsoft.com/office/drawing/2014/main" id="{BBA1E708-8D8B-774F-820D-5DBEDA416F76}"/>
              </a:ext>
            </a:extLst>
          </p:cNvPr>
          <p:cNvSpPr>
            <a:spLocks noGrp="1"/>
          </p:cNvSpPr>
          <p:nvPr>
            <p:ph idx="10"/>
          </p:nvPr>
        </p:nvSpPr>
        <p:spPr>
          <a:xfrm>
            <a:off x="479425" y="2550205"/>
            <a:ext cx="5373179" cy="3791157"/>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pic>
        <p:nvPicPr>
          <p:cNvPr id="3" name="Picture 2" descr="A logo with red text&#10;&#10;Description automatically generated">
            <a:extLst>
              <a:ext uri="{FF2B5EF4-FFF2-40B4-BE49-F238E27FC236}">
                <a16:creationId xmlns:a16="http://schemas.microsoft.com/office/drawing/2014/main" id="{70480F08-69C4-B999-E15F-E503F455728F}"/>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0622692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itle, subtitle, 2 columns with illustration">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pic>
        <p:nvPicPr>
          <p:cNvPr id="10" name="Picture 9">
            <a:extLst>
              <a:ext uri="{FF2B5EF4-FFF2-40B4-BE49-F238E27FC236}">
                <a16:creationId xmlns:a16="http://schemas.microsoft.com/office/drawing/2014/main" id="{A8EC0CDE-BC56-8528-90B4-C4F6494D583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5222" y="4222343"/>
            <a:ext cx="21236257" cy="2572974"/>
          </a:xfrm>
          <a:prstGeom prst="rect">
            <a:avLst/>
          </a:prstGeom>
        </p:spPr>
      </p:pic>
      <p:sp>
        <p:nvSpPr>
          <p:cNvPr id="11" name="Text Placeholder 20">
            <a:extLst>
              <a:ext uri="{FF2B5EF4-FFF2-40B4-BE49-F238E27FC236}">
                <a16:creationId xmlns:a16="http://schemas.microsoft.com/office/drawing/2014/main" id="{8B3F4127-C3EA-D4DB-A5E4-717BC9D72808}"/>
              </a:ext>
            </a:extLst>
          </p:cNvPr>
          <p:cNvSpPr>
            <a:spLocks noGrp="1"/>
          </p:cNvSpPr>
          <p:nvPr>
            <p:ph type="body" idx="24" hasCustomPrompt="1"/>
          </p:nvPr>
        </p:nvSpPr>
        <p:spPr>
          <a:xfrm>
            <a:off x="479424" y="1768812"/>
            <a:ext cx="5374943"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2" name="Plassholder for innhold 2">
            <a:extLst>
              <a:ext uri="{FF2B5EF4-FFF2-40B4-BE49-F238E27FC236}">
                <a16:creationId xmlns:a16="http://schemas.microsoft.com/office/drawing/2014/main" id="{B5C32015-0069-4A53-FB7A-FE233EB987D8}"/>
              </a:ext>
            </a:extLst>
          </p:cNvPr>
          <p:cNvSpPr>
            <a:spLocks noGrp="1"/>
          </p:cNvSpPr>
          <p:nvPr>
            <p:ph idx="10"/>
          </p:nvPr>
        </p:nvSpPr>
        <p:spPr>
          <a:xfrm>
            <a:off x="479425" y="2550206"/>
            <a:ext cx="5373180" cy="2640359"/>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13" name="Text Placeholder 20">
            <a:extLst>
              <a:ext uri="{FF2B5EF4-FFF2-40B4-BE49-F238E27FC236}">
                <a16:creationId xmlns:a16="http://schemas.microsoft.com/office/drawing/2014/main" id="{FA27D534-B29D-1B06-8B11-C0B9FC7CAF8C}"/>
              </a:ext>
            </a:extLst>
          </p:cNvPr>
          <p:cNvSpPr>
            <a:spLocks noGrp="1"/>
          </p:cNvSpPr>
          <p:nvPr>
            <p:ph type="body" idx="25" hasCustomPrompt="1"/>
          </p:nvPr>
        </p:nvSpPr>
        <p:spPr>
          <a:xfrm>
            <a:off x="6337635" y="1768812"/>
            <a:ext cx="5374943"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4" name="Plassholder for innhold 2">
            <a:extLst>
              <a:ext uri="{FF2B5EF4-FFF2-40B4-BE49-F238E27FC236}">
                <a16:creationId xmlns:a16="http://schemas.microsoft.com/office/drawing/2014/main" id="{28399154-71D7-6C1D-9DC5-1F37CA78C222}"/>
              </a:ext>
            </a:extLst>
          </p:cNvPr>
          <p:cNvSpPr>
            <a:spLocks noGrp="1"/>
          </p:cNvSpPr>
          <p:nvPr>
            <p:ph idx="26"/>
          </p:nvPr>
        </p:nvSpPr>
        <p:spPr>
          <a:xfrm>
            <a:off x="6337636" y="2550206"/>
            <a:ext cx="5373180" cy="1364481"/>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3" name="Picture 2" descr="A logo with red text&#10;&#10;Description automatically generated">
            <a:extLst>
              <a:ext uri="{FF2B5EF4-FFF2-40B4-BE49-F238E27FC236}">
                <a16:creationId xmlns:a16="http://schemas.microsoft.com/office/drawing/2014/main" id="{8C7B44AA-E16B-A0C2-45CB-12D4D522BEEC}"/>
              </a:ext>
            </a:extLst>
          </p:cNvPr>
          <p:cNvPicPr>
            <a:picLocks noChangeAspect="1"/>
          </p:cNvPicPr>
          <p:nvPr userDrawn="1"/>
        </p:nvPicPr>
        <p:blipFill>
          <a:blip r:embed="rId3"/>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6687271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2 content with illustration">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5" name="Plassholder for innhold 2">
            <a:extLst>
              <a:ext uri="{FF2B5EF4-FFF2-40B4-BE49-F238E27FC236}">
                <a16:creationId xmlns:a16="http://schemas.microsoft.com/office/drawing/2014/main" id="{04E44CCC-E53B-C816-0AF6-A82E41696FE1}"/>
              </a:ext>
            </a:extLst>
          </p:cNvPr>
          <p:cNvSpPr>
            <a:spLocks noGrp="1"/>
          </p:cNvSpPr>
          <p:nvPr>
            <p:ph idx="10"/>
          </p:nvPr>
        </p:nvSpPr>
        <p:spPr>
          <a:xfrm>
            <a:off x="479425" y="1768813"/>
            <a:ext cx="11229467" cy="2218988"/>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8" name="Picture 7">
            <a:extLst>
              <a:ext uri="{FF2B5EF4-FFF2-40B4-BE49-F238E27FC236}">
                <a16:creationId xmlns:a16="http://schemas.microsoft.com/office/drawing/2014/main" id="{C4875BB7-9D6E-E570-C4E3-C3C13014A2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206196" y="4292600"/>
            <a:ext cx="17529576" cy="2356421"/>
          </a:xfrm>
          <a:prstGeom prst="rect">
            <a:avLst/>
          </a:prstGeom>
        </p:spPr>
      </p:pic>
      <p:sp>
        <p:nvSpPr>
          <p:cNvPr id="12" name="Plassholder for innhold 2">
            <a:extLst>
              <a:ext uri="{FF2B5EF4-FFF2-40B4-BE49-F238E27FC236}">
                <a16:creationId xmlns:a16="http://schemas.microsoft.com/office/drawing/2014/main" id="{7E23B2CB-F9E5-9E1F-29CD-595EA17B09A2}"/>
              </a:ext>
            </a:extLst>
          </p:cNvPr>
          <p:cNvSpPr>
            <a:spLocks noGrp="1"/>
          </p:cNvSpPr>
          <p:nvPr>
            <p:ph idx="11"/>
          </p:nvPr>
        </p:nvSpPr>
        <p:spPr>
          <a:xfrm>
            <a:off x="479425" y="4292601"/>
            <a:ext cx="6937376" cy="1576184"/>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3" name="Picture 2" descr="A logo with red text&#10;&#10;Description automatically generated">
            <a:extLst>
              <a:ext uri="{FF2B5EF4-FFF2-40B4-BE49-F238E27FC236}">
                <a16:creationId xmlns:a16="http://schemas.microsoft.com/office/drawing/2014/main" id="{DE867546-092D-4755-4B29-3B6B980F3143}"/>
              </a:ext>
            </a:extLst>
          </p:cNvPr>
          <p:cNvPicPr>
            <a:picLocks noChangeAspect="1"/>
          </p:cNvPicPr>
          <p:nvPr userDrawn="1"/>
        </p:nvPicPr>
        <p:blipFill>
          <a:blip r:embed="rId3"/>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12804569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 2 subtitles and content with illustra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875BB7-9D6E-E570-C4E3-C3C13014A2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218896" y="4296899"/>
            <a:ext cx="17529576" cy="2356421"/>
          </a:xfrm>
          <a:prstGeom prst="rect">
            <a:avLst/>
          </a:prstGeom>
        </p:spPr>
      </p:pic>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2" name="Text Placeholder 20">
            <a:extLst>
              <a:ext uri="{FF2B5EF4-FFF2-40B4-BE49-F238E27FC236}">
                <a16:creationId xmlns:a16="http://schemas.microsoft.com/office/drawing/2014/main" id="{CA05FA02-5B1B-484F-0970-2DDA6CA40557}"/>
              </a:ext>
            </a:extLst>
          </p:cNvPr>
          <p:cNvSpPr>
            <a:spLocks noGrp="1"/>
          </p:cNvSpPr>
          <p:nvPr>
            <p:ph type="body" idx="22" hasCustomPrompt="1"/>
          </p:nvPr>
        </p:nvSpPr>
        <p:spPr>
          <a:xfrm>
            <a:off x="477659" y="1768813"/>
            <a:ext cx="11233150" cy="515302"/>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3" name="Plassholder for innhold 2">
            <a:extLst>
              <a:ext uri="{FF2B5EF4-FFF2-40B4-BE49-F238E27FC236}">
                <a16:creationId xmlns:a16="http://schemas.microsoft.com/office/drawing/2014/main" id="{E53064B8-63D1-789A-F10C-5F9683E28D6C}"/>
              </a:ext>
            </a:extLst>
          </p:cNvPr>
          <p:cNvSpPr>
            <a:spLocks noGrp="1"/>
          </p:cNvSpPr>
          <p:nvPr>
            <p:ph idx="23"/>
          </p:nvPr>
        </p:nvSpPr>
        <p:spPr>
          <a:xfrm>
            <a:off x="477659" y="2550206"/>
            <a:ext cx="11233149" cy="1308903"/>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11" name="Text Placeholder 20">
            <a:extLst>
              <a:ext uri="{FF2B5EF4-FFF2-40B4-BE49-F238E27FC236}">
                <a16:creationId xmlns:a16="http://schemas.microsoft.com/office/drawing/2014/main" id="{1CF77D75-D111-F9C3-AAF5-EB56D743C4C7}"/>
              </a:ext>
            </a:extLst>
          </p:cNvPr>
          <p:cNvSpPr>
            <a:spLocks noGrp="1"/>
          </p:cNvSpPr>
          <p:nvPr>
            <p:ph type="body" idx="28" hasCustomPrompt="1"/>
          </p:nvPr>
        </p:nvSpPr>
        <p:spPr>
          <a:xfrm>
            <a:off x="479425" y="4128846"/>
            <a:ext cx="6721474" cy="515302"/>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3" name="Plassholder for innhold 2">
            <a:extLst>
              <a:ext uri="{FF2B5EF4-FFF2-40B4-BE49-F238E27FC236}">
                <a16:creationId xmlns:a16="http://schemas.microsoft.com/office/drawing/2014/main" id="{D0B1ED68-A589-BDD6-AC94-677DE39CA4E6}"/>
              </a:ext>
            </a:extLst>
          </p:cNvPr>
          <p:cNvSpPr>
            <a:spLocks noGrp="1"/>
          </p:cNvSpPr>
          <p:nvPr>
            <p:ph idx="29"/>
          </p:nvPr>
        </p:nvSpPr>
        <p:spPr>
          <a:xfrm>
            <a:off x="479425" y="4913885"/>
            <a:ext cx="6721474" cy="953711"/>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5" name="Picture 4" descr="A logo with red text&#10;&#10;Description automatically generated">
            <a:extLst>
              <a:ext uri="{FF2B5EF4-FFF2-40B4-BE49-F238E27FC236}">
                <a16:creationId xmlns:a16="http://schemas.microsoft.com/office/drawing/2014/main" id="{02AA5840-E925-A823-D264-51243546817F}"/>
              </a:ext>
            </a:extLst>
          </p:cNvPr>
          <p:cNvPicPr>
            <a:picLocks noChangeAspect="1"/>
          </p:cNvPicPr>
          <p:nvPr userDrawn="1"/>
        </p:nvPicPr>
        <p:blipFill>
          <a:blip r:embed="rId3"/>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144932271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itle and 3 colum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2" name="Plassholder for innhold 2">
            <a:extLst>
              <a:ext uri="{FF2B5EF4-FFF2-40B4-BE49-F238E27FC236}">
                <a16:creationId xmlns:a16="http://schemas.microsoft.com/office/drawing/2014/main" id="{AA467F0A-102F-E0C7-8928-4CA751FF29F0}"/>
              </a:ext>
            </a:extLst>
          </p:cNvPr>
          <p:cNvSpPr>
            <a:spLocks noGrp="1"/>
          </p:cNvSpPr>
          <p:nvPr>
            <p:ph idx="11"/>
          </p:nvPr>
        </p:nvSpPr>
        <p:spPr>
          <a:xfrm>
            <a:off x="479425" y="1768812"/>
            <a:ext cx="3531354" cy="4572554"/>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3" name="Plassholder for innhold 2">
            <a:extLst>
              <a:ext uri="{FF2B5EF4-FFF2-40B4-BE49-F238E27FC236}">
                <a16:creationId xmlns:a16="http://schemas.microsoft.com/office/drawing/2014/main" id="{00951A32-23A0-6B06-8CD9-7B4E4C433754}"/>
              </a:ext>
            </a:extLst>
          </p:cNvPr>
          <p:cNvSpPr>
            <a:spLocks noGrp="1"/>
          </p:cNvSpPr>
          <p:nvPr>
            <p:ph idx="19"/>
          </p:nvPr>
        </p:nvSpPr>
        <p:spPr>
          <a:xfrm>
            <a:off x="4330299" y="1768812"/>
            <a:ext cx="3531354" cy="4572552"/>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4" name="Plassholder for innhold 2">
            <a:extLst>
              <a:ext uri="{FF2B5EF4-FFF2-40B4-BE49-F238E27FC236}">
                <a16:creationId xmlns:a16="http://schemas.microsoft.com/office/drawing/2014/main" id="{19526F79-8BA0-54CF-8870-5580A0BEDB70}"/>
              </a:ext>
            </a:extLst>
          </p:cNvPr>
          <p:cNvSpPr>
            <a:spLocks noGrp="1"/>
          </p:cNvSpPr>
          <p:nvPr>
            <p:ph idx="20"/>
          </p:nvPr>
        </p:nvSpPr>
        <p:spPr>
          <a:xfrm>
            <a:off x="8181173" y="1768812"/>
            <a:ext cx="3531401" cy="4572552"/>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6" name="Picture 5" descr="A logo with red text&#10;&#10;Description automatically generated">
            <a:extLst>
              <a:ext uri="{FF2B5EF4-FFF2-40B4-BE49-F238E27FC236}">
                <a16:creationId xmlns:a16="http://schemas.microsoft.com/office/drawing/2014/main" id="{17D34340-E748-5D0F-4AEF-68EF39837297}"/>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50723443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Title and subtitle - 3 colum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2" name="Plassholder for innhold 2">
            <a:extLst>
              <a:ext uri="{FF2B5EF4-FFF2-40B4-BE49-F238E27FC236}">
                <a16:creationId xmlns:a16="http://schemas.microsoft.com/office/drawing/2014/main" id="{AA467F0A-102F-E0C7-8928-4CA751FF29F0}"/>
              </a:ext>
            </a:extLst>
          </p:cNvPr>
          <p:cNvSpPr>
            <a:spLocks noGrp="1"/>
          </p:cNvSpPr>
          <p:nvPr>
            <p:ph idx="11"/>
          </p:nvPr>
        </p:nvSpPr>
        <p:spPr>
          <a:xfrm>
            <a:off x="479425" y="2550206"/>
            <a:ext cx="3531354" cy="3791160"/>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3" name="Plassholder for innhold 2">
            <a:extLst>
              <a:ext uri="{FF2B5EF4-FFF2-40B4-BE49-F238E27FC236}">
                <a16:creationId xmlns:a16="http://schemas.microsoft.com/office/drawing/2014/main" id="{00951A32-23A0-6B06-8CD9-7B4E4C433754}"/>
              </a:ext>
            </a:extLst>
          </p:cNvPr>
          <p:cNvSpPr>
            <a:spLocks noGrp="1"/>
          </p:cNvSpPr>
          <p:nvPr>
            <p:ph idx="19"/>
          </p:nvPr>
        </p:nvSpPr>
        <p:spPr>
          <a:xfrm>
            <a:off x="4330299" y="2550204"/>
            <a:ext cx="3531354" cy="3791160"/>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4" name="Plassholder for innhold 2">
            <a:extLst>
              <a:ext uri="{FF2B5EF4-FFF2-40B4-BE49-F238E27FC236}">
                <a16:creationId xmlns:a16="http://schemas.microsoft.com/office/drawing/2014/main" id="{19526F79-8BA0-54CF-8870-5580A0BEDB70}"/>
              </a:ext>
            </a:extLst>
          </p:cNvPr>
          <p:cNvSpPr>
            <a:spLocks noGrp="1"/>
          </p:cNvSpPr>
          <p:nvPr>
            <p:ph idx="20"/>
          </p:nvPr>
        </p:nvSpPr>
        <p:spPr>
          <a:xfrm>
            <a:off x="8181173" y="2550204"/>
            <a:ext cx="3531401" cy="3791160"/>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5" name="Text Placeholder 20">
            <a:extLst>
              <a:ext uri="{FF2B5EF4-FFF2-40B4-BE49-F238E27FC236}">
                <a16:creationId xmlns:a16="http://schemas.microsoft.com/office/drawing/2014/main" id="{C76A5EB6-BF9E-8B2B-75C8-0B6228C96E46}"/>
              </a:ext>
            </a:extLst>
          </p:cNvPr>
          <p:cNvSpPr>
            <a:spLocks noGrp="1"/>
          </p:cNvSpPr>
          <p:nvPr>
            <p:ph type="body" idx="21" hasCustomPrompt="1"/>
          </p:nvPr>
        </p:nvSpPr>
        <p:spPr>
          <a:xfrm>
            <a:off x="479425" y="1768812"/>
            <a:ext cx="3531354"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8" name="Text Placeholder 20">
            <a:extLst>
              <a:ext uri="{FF2B5EF4-FFF2-40B4-BE49-F238E27FC236}">
                <a16:creationId xmlns:a16="http://schemas.microsoft.com/office/drawing/2014/main" id="{1BA24D7D-E507-FB1B-E1AA-217190543115}"/>
              </a:ext>
            </a:extLst>
          </p:cNvPr>
          <p:cNvSpPr>
            <a:spLocks noGrp="1"/>
          </p:cNvSpPr>
          <p:nvPr>
            <p:ph type="body" idx="22" hasCustomPrompt="1"/>
          </p:nvPr>
        </p:nvSpPr>
        <p:spPr>
          <a:xfrm>
            <a:off x="4330299" y="1768812"/>
            <a:ext cx="3531354"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9" name="Text Placeholder 20">
            <a:extLst>
              <a:ext uri="{FF2B5EF4-FFF2-40B4-BE49-F238E27FC236}">
                <a16:creationId xmlns:a16="http://schemas.microsoft.com/office/drawing/2014/main" id="{E7FF3685-F7DF-1D4B-C3BB-FCD97E2A2630}"/>
              </a:ext>
            </a:extLst>
          </p:cNvPr>
          <p:cNvSpPr>
            <a:spLocks noGrp="1"/>
          </p:cNvSpPr>
          <p:nvPr>
            <p:ph type="body" idx="23" hasCustomPrompt="1"/>
          </p:nvPr>
        </p:nvSpPr>
        <p:spPr>
          <a:xfrm>
            <a:off x="8181220" y="1768812"/>
            <a:ext cx="3531354"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pic>
        <p:nvPicPr>
          <p:cNvPr id="10" name="Picture 9" descr="A logo with red text&#10;&#10;Description automatically generated">
            <a:extLst>
              <a:ext uri="{FF2B5EF4-FFF2-40B4-BE49-F238E27FC236}">
                <a16:creationId xmlns:a16="http://schemas.microsoft.com/office/drawing/2014/main" id="{16588977-442E-2722-F8A5-B2C284591A89}"/>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269240705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itle, 3 columns with illustrati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520F0B5-F488-0FD4-A3CB-1128A31AD0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13363" y="4148889"/>
            <a:ext cx="25977063" cy="2267211"/>
          </a:xfrm>
          <a:prstGeom prst="rect">
            <a:avLst/>
          </a:prstGeom>
        </p:spPr>
      </p:pic>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2" name="Plassholder for innhold 2">
            <a:extLst>
              <a:ext uri="{FF2B5EF4-FFF2-40B4-BE49-F238E27FC236}">
                <a16:creationId xmlns:a16="http://schemas.microsoft.com/office/drawing/2014/main" id="{AA467F0A-102F-E0C7-8928-4CA751FF29F0}"/>
              </a:ext>
            </a:extLst>
          </p:cNvPr>
          <p:cNvSpPr>
            <a:spLocks noGrp="1"/>
          </p:cNvSpPr>
          <p:nvPr>
            <p:ph idx="11"/>
          </p:nvPr>
        </p:nvSpPr>
        <p:spPr>
          <a:xfrm>
            <a:off x="479425" y="1768811"/>
            <a:ext cx="3531354" cy="4149391"/>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3" name="Plassholder for innhold 2">
            <a:extLst>
              <a:ext uri="{FF2B5EF4-FFF2-40B4-BE49-F238E27FC236}">
                <a16:creationId xmlns:a16="http://schemas.microsoft.com/office/drawing/2014/main" id="{00951A32-23A0-6B06-8CD9-7B4E4C433754}"/>
              </a:ext>
            </a:extLst>
          </p:cNvPr>
          <p:cNvSpPr>
            <a:spLocks noGrp="1"/>
          </p:cNvSpPr>
          <p:nvPr>
            <p:ph idx="19"/>
          </p:nvPr>
        </p:nvSpPr>
        <p:spPr>
          <a:xfrm>
            <a:off x="4330299" y="1768812"/>
            <a:ext cx="3531354" cy="4149388"/>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4" name="Plassholder for innhold 2">
            <a:extLst>
              <a:ext uri="{FF2B5EF4-FFF2-40B4-BE49-F238E27FC236}">
                <a16:creationId xmlns:a16="http://schemas.microsoft.com/office/drawing/2014/main" id="{19526F79-8BA0-54CF-8870-5580A0BEDB70}"/>
              </a:ext>
            </a:extLst>
          </p:cNvPr>
          <p:cNvSpPr>
            <a:spLocks noGrp="1"/>
          </p:cNvSpPr>
          <p:nvPr>
            <p:ph idx="20"/>
          </p:nvPr>
        </p:nvSpPr>
        <p:spPr>
          <a:xfrm>
            <a:off x="8181173" y="1768811"/>
            <a:ext cx="3531401" cy="2079299"/>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6" name="Picture 5" descr="A logo with red text&#10;&#10;Description automatically generated">
            <a:extLst>
              <a:ext uri="{FF2B5EF4-FFF2-40B4-BE49-F238E27FC236}">
                <a16:creationId xmlns:a16="http://schemas.microsoft.com/office/drawing/2014/main" id="{B5CBEBC8-C31D-E56D-D3F2-A37B72AA51ED}"/>
              </a:ext>
            </a:extLst>
          </p:cNvPr>
          <p:cNvPicPr>
            <a:picLocks noChangeAspect="1"/>
          </p:cNvPicPr>
          <p:nvPr userDrawn="1"/>
        </p:nvPicPr>
        <p:blipFill>
          <a:blip r:embed="rId3"/>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62440607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itle and subtitle - 3 columns with illustrati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520F0B5-F488-0FD4-A3CB-1128A31AD0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13363" y="4148889"/>
            <a:ext cx="25977063" cy="2267211"/>
          </a:xfrm>
          <a:prstGeom prst="rect">
            <a:avLst/>
          </a:prstGeom>
        </p:spPr>
      </p:pic>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2" name="Plassholder for innhold 2">
            <a:extLst>
              <a:ext uri="{FF2B5EF4-FFF2-40B4-BE49-F238E27FC236}">
                <a16:creationId xmlns:a16="http://schemas.microsoft.com/office/drawing/2014/main" id="{AA467F0A-102F-E0C7-8928-4CA751FF29F0}"/>
              </a:ext>
            </a:extLst>
          </p:cNvPr>
          <p:cNvSpPr>
            <a:spLocks noGrp="1"/>
          </p:cNvSpPr>
          <p:nvPr>
            <p:ph idx="11"/>
          </p:nvPr>
        </p:nvSpPr>
        <p:spPr>
          <a:xfrm>
            <a:off x="479425" y="2550206"/>
            <a:ext cx="3531354" cy="3367996"/>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3" name="Plassholder for innhold 2">
            <a:extLst>
              <a:ext uri="{FF2B5EF4-FFF2-40B4-BE49-F238E27FC236}">
                <a16:creationId xmlns:a16="http://schemas.microsoft.com/office/drawing/2014/main" id="{00951A32-23A0-6B06-8CD9-7B4E4C433754}"/>
              </a:ext>
            </a:extLst>
          </p:cNvPr>
          <p:cNvSpPr>
            <a:spLocks noGrp="1"/>
          </p:cNvSpPr>
          <p:nvPr>
            <p:ph idx="19"/>
          </p:nvPr>
        </p:nvSpPr>
        <p:spPr>
          <a:xfrm>
            <a:off x="4330299" y="2550204"/>
            <a:ext cx="3531354" cy="3367996"/>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4" name="Plassholder for innhold 2">
            <a:extLst>
              <a:ext uri="{FF2B5EF4-FFF2-40B4-BE49-F238E27FC236}">
                <a16:creationId xmlns:a16="http://schemas.microsoft.com/office/drawing/2014/main" id="{19526F79-8BA0-54CF-8870-5580A0BEDB70}"/>
              </a:ext>
            </a:extLst>
          </p:cNvPr>
          <p:cNvSpPr>
            <a:spLocks noGrp="1"/>
          </p:cNvSpPr>
          <p:nvPr>
            <p:ph idx="20"/>
          </p:nvPr>
        </p:nvSpPr>
        <p:spPr>
          <a:xfrm>
            <a:off x="8181173" y="2550204"/>
            <a:ext cx="3531401" cy="1297906"/>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5" name="Text Placeholder 20">
            <a:extLst>
              <a:ext uri="{FF2B5EF4-FFF2-40B4-BE49-F238E27FC236}">
                <a16:creationId xmlns:a16="http://schemas.microsoft.com/office/drawing/2014/main" id="{C76A5EB6-BF9E-8B2B-75C8-0B6228C96E46}"/>
              </a:ext>
            </a:extLst>
          </p:cNvPr>
          <p:cNvSpPr>
            <a:spLocks noGrp="1"/>
          </p:cNvSpPr>
          <p:nvPr>
            <p:ph type="body" idx="21" hasCustomPrompt="1"/>
          </p:nvPr>
        </p:nvSpPr>
        <p:spPr>
          <a:xfrm>
            <a:off x="479425" y="1768812"/>
            <a:ext cx="3531354"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8" name="Text Placeholder 20">
            <a:extLst>
              <a:ext uri="{FF2B5EF4-FFF2-40B4-BE49-F238E27FC236}">
                <a16:creationId xmlns:a16="http://schemas.microsoft.com/office/drawing/2014/main" id="{1BA24D7D-E507-FB1B-E1AA-217190543115}"/>
              </a:ext>
            </a:extLst>
          </p:cNvPr>
          <p:cNvSpPr>
            <a:spLocks noGrp="1"/>
          </p:cNvSpPr>
          <p:nvPr>
            <p:ph type="body" idx="22" hasCustomPrompt="1"/>
          </p:nvPr>
        </p:nvSpPr>
        <p:spPr>
          <a:xfrm>
            <a:off x="4330299" y="1768812"/>
            <a:ext cx="3531354"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9" name="Text Placeholder 20">
            <a:extLst>
              <a:ext uri="{FF2B5EF4-FFF2-40B4-BE49-F238E27FC236}">
                <a16:creationId xmlns:a16="http://schemas.microsoft.com/office/drawing/2014/main" id="{E7FF3685-F7DF-1D4B-C3BB-FCD97E2A2630}"/>
              </a:ext>
            </a:extLst>
          </p:cNvPr>
          <p:cNvSpPr>
            <a:spLocks noGrp="1"/>
          </p:cNvSpPr>
          <p:nvPr>
            <p:ph type="body" idx="23" hasCustomPrompt="1"/>
          </p:nvPr>
        </p:nvSpPr>
        <p:spPr>
          <a:xfrm>
            <a:off x="8181220" y="1768812"/>
            <a:ext cx="3531354"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pic>
        <p:nvPicPr>
          <p:cNvPr id="11" name="Picture 10" descr="A logo with red text&#10;&#10;Description automatically generated">
            <a:extLst>
              <a:ext uri="{FF2B5EF4-FFF2-40B4-BE49-F238E27FC236}">
                <a16:creationId xmlns:a16="http://schemas.microsoft.com/office/drawing/2014/main" id="{4E922526-EC2D-004D-D3DC-E1C5FE6DAF6F}"/>
              </a:ext>
            </a:extLst>
          </p:cNvPr>
          <p:cNvPicPr>
            <a:picLocks noChangeAspect="1"/>
          </p:cNvPicPr>
          <p:nvPr userDrawn="1"/>
        </p:nvPicPr>
        <p:blipFill>
          <a:blip r:embed="rId3"/>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38559207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itle with 4 colum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5" name="Plassholder for innhold 2">
            <a:extLst>
              <a:ext uri="{FF2B5EF4-FFF2-40B4-BE49-F238E27FC236}">
                <a16:creationId xmlns:a16="http://schemas.microsoft.com/office/drawing/2014/main" id="{15B1FC0C-C103-50C4-4579-9FAC26F3B96F}"/>
              </a:ext>
            </a:extLst>
          </p:cNvPr>
          <p:cNvSpPr>
            <a:spLocks noGrp="1"/>
          </p:cNvSpPr>
          <p:nvPr>
            <p:ph idx="1"/>
          </p:nvPr>
        </p:nvSpPr>
        <p:spPr>
          <a:xfrm>
            <a:off x="479425" y="1761936"/>
            <a:ext cx="2613399" cy="4579429"/>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6" name="Plassholder for innhold 2">
            <a:extLst>
              <a:ext uri="{FF2B5EF4-FFF2-40B4-BE49-F238E27FC236}">
                <a16:creationId xmlns:a16="http://schemas.microsoft.com/office/drawing/2014/main" id="{E0549357-9490-9854-1934-63A96613BE7A}"/>
              </a:ext>
            </a:extLst>
          </p:cNvPr>
          <p:cNvSpPr>
            <a:spLocks noGrp="1"/>
          </p:cNvSpPr>
          <p:nvPr>
            <p:ph idx="21"/>
          </p:nvPr>
        </p:nvSpPr>
        <p:spPr>
          <a:xfrm>
            <a:off x="3352585" y="1761935"/>
            <a:ext cx="2613600" cy="4579429"/>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8" name="Plassholder for innhold 2">
            <a:extLst>
              <a:ext uri="{FF2B5EF4-FFF2-40B4-BE49-F238E27FC236}">
                <a16:creationId xmlns:a16="http://schemas.microsoft.com/office/drawing/2014/main" id="{2D87A996-672C-6E1D-BDEF-58A605591292}"/>
              </a:ext>
            </a:extLst>
          </p:cNvPr>
          <p:cNvSpPr>
            <a:spLocks noGrp="1"/>
          </p:cNvSpPr>
          <p:nvPr>
            <p:ph idx="22"/>
          </p:nvPr>
        </p:nvSpPr>
        <p:spPr>
          <a:xfrm>
            <a:off x="6225946" y="1761934"/>
            <a:ext cx="2613434" cy="4579429"/>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9" name="Plassholder for innhold 2">
            <a:extLst>
              <a:ext uri="{FF2B5EF4-FFF2-40B4-BE49-F238E27FC236}">
                <a16:creationId xmlns:a16="http://schemas.microsoft.com/office/drawing/2014/main" id="{337DBC12-D59A-2E6B-947B-B331785A7605}"/>
              </a:ext>
            </a:extLst>
          </p:cNvPr>
          <p:cNvSpPr>
            <a:spLocks noGrp="1"/>
          </p:cNvSpPr>
          <p:nvPr>
            <p:ph idx="23"/>
          </p:nvPr>
        </p:nvSpPr>
        <p:spPr>
          <a:xfrm>
            <a:off x="9099141" y="1761934"/>
            <a:ext cx="2613434" cy="4579429"/>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2" name="Picture 1" descr="A logo with red text&#10;&#10;Description automatically generated">
            <a:extLst>
              <a:ext uri="{FF2B5EF4-FFF2-40B4-BE49-F238E27FC236}">
                <a16:creationId xmlns:a16="http://schemas.microsoft.com/office/drawing/2014/main" id="{EBD7E1E7-D379-6853-2419-C60B307D1461}"/>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54145557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itle and subtitle - 4 colum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5" name="Text Placeholder 20">
            <a:extLst>
              <a:ext uri="{FF2B5EF4-FFF2-40B4-BE49-F238E27FC236}">
                <a16:creationId xmlns:a16="http://schemas.microsoft.com/office/drawing/2014/main" id="{C76A5EB6-BF9E-8B2B-75C8-0B6228C96E46}"/>
              </a:ext>
            </a:extLst>
          </p:cNvPr>
          <p:cNvSpPr>
            <a:spLocks noGrp="1"/>
          </p:cNvSpPr>
          <p:nvPr>
            <p:ph type="body" idx="21" hasCustomPrompt="1"/>
          </p:nvPr>
        </p:nvSpPr>
        <p:spPr>
          <a:xfrm>
            <a:off x="479425" y="1768812"/>
            <a:ext cx="2613399"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8" name="Text Placeholder 20">
            <a:extLst>
              <a:ext uri="{FF2B5EF4-FFF2-40B4-BE49-F238E27FC236}">
                <a16:creationId xmlns:a16="http://schemas.microsoft.com/office/drawing/2014/main" id="{1BA24D7D-E507-FB1B-E1AA-217190543115}"/>
              </a:ext>
            </a:extLst>
          </p:cNvPr>
          <p:cNvSpPr>
            <a:spLocks noGrp="1"/>
          </p:cNvSpPr>
          <p:nvPr>
            <p:ph type="body" idx="22" hasCustomPrompt="1"/>
          </p:nvPr>
        </p:nvSpPr>
        <p:spPr>
          <a:xfrm>
            <a:off x="3352585" y="1768812"/>
            <a:ext cx="2613399"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9" name="Text Placeholder 20">
            <a:extLst>
              <a:ext uri="{FF2B5EF4-FFF2-40B4-BE49-F238E27FC236}">
                <a16:creationId xmlns:a16="http://schemas.microsoft.com/office/drawing/2014/main" id="{E7FF3685-F7DF-1D4B-C3BB-FCD97E2A2630}"/>
              </a:ext>
            </a:extLst>
          </p:cNvPr>
          <p:cNvSpPr>
            <a:spLocks noGrp="1"/>
          </p:cNvSpPr>
          <p:nvPr>
            <p:ph type="body" idx="23" hasCustomPrompt="1"/>
          </p:nvPr>
        </p:nvSpPr>
        <p:spPr>
          <a:xfrm>
            <a:off x="6225745" y="1768812"/>
            <a:ext cx="2613399"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6" name="Plassholder for innhold 2">
            <a:extLst>
              <a:ext uri="{FF2B5EF4-FFF2-40B4-BE49-F238E27FC236}">
                <a16:creationId xmlns:a16="http://schemas.microsoft.com/office/drawing/2014/main" id="{5E3CA20E-4685-8D48-93BC-3EFB1D24BCA4}"/>
              </a:ext>
            </a:extLst>
          </p:cNvPr>
          <p:cNvSpPr>
            <a:spLocks noGrp="1"/>
          </p:cNvSpPr>
          <p:nvPr>
            <p:ph idx="1"/>
          </p:nvPr>
        </p:nvSpPr>
        <p:spPr>
          <a:xfrm>
            <a:off x="479425" y="2550206"/>
            <a:ext cx="2613399" cy="3791157"/>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10" name="Plassholder for innhold 2">
            <a:extLst>
              <a:ext uri="{FF2B5EF4-FFF2-40B4-BE49-F238E27FC236}">
                <a16:creationId xmlns:a16="http://schemas.microsoft.com/office/drawing/2014/main" id="{5E890B02-797F-4802-08E2-688088BB292D}"/>
              </a:ext>
            </a:extLst>
          </p:cNvPr>
          <p:cNvSpPr>
            <a:spLocks noGrp="1"/>
          </p:cNvSpPr>
          <p:nvPr>
            <p:ph idx="24"/>
          </p:nvPr>
        </p:nvSpPr>
        <p:spPr>
          <a:xfrm>
            <a:off x="3352585" y="2550205"/>
            <a:ext cx="2613600" cy="3791157"/>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11" name="Plassholder for innhold 2">
            <a:extLst>
              <a:ext uri="{FF2B5EF4-FFF2-40B4-BE49-F238E27FC236}">
                <a16:creationId xmlns:a16="http://schemas.microsoft.com/office/drawing/2014/main" id="{3DFEC70B-42FD-B1DC-F8A8-A5091E4EFC62}"/>
              </a:ext>
            </a:extLst>
          </p:cNvPr>
          <p:cNvSpPr>
            <a:spLocks noGrp="1"/>
          </p:cNvSpPr>
          <p:nvPr>
            <p:ph idx="25"/>
          </p:nvPr>
        </p:nvSpPr>
        <p:spPr>
          <a:xfrm>
            <a:off x="6225946" y="2550204"/>
            <a:ext cx="2613434" cy="3791157"/>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12" name="Plassholder for innhold 2">
            <a:extLst>
              <a:ext uri="{FF2B5EF4-FFF2-40B4-BE49-F238E27FC236}">
                <a16:creationId xmlns:a16="http://schemas.microsoft.com/office/drawing/2014/main" id="{DFFB2F64-DB57-1A71-48FB-579938086A97}"/>
              </a:ext>
            </a:extLst>
          </p:cNvPr>
          <p:cNvSpPr>
            <a:spLocks noGrp="1"/>
          </p:cNvSpPr>
          <p:nvPr>
            <p:ph idx="26"/>
          </p:nvPr>
        </p:nvSpPr>
        <p:spPr>
          <a:xfrm>
            <a:off x="9099141" y="2550204"/>
            <a:ext cx="2613434" cy="3791157"/>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13" name="Text Placeholder 20">
            <a:extLst>
              <a:ext uri="{FF2B5EF4-FFF2-40B4-BE49-F238E27FC236}">
                <a16:creationId xmlns:a16="http://schemas.microsoft.com/office/drawing/2014/main" id="{779B2546-B780-2E9E-11B4-29BF86D78EF2}"/>
              </a:ext>
            </a:extLst>
          </p:cNvPr>
          <p:cNvSpPr>
            <a:spLocks noGrp="1"/>
          </p:cNvSpPr>
          <p:nvPr>
            <p:ph type="body" idx="27" hasCustomPrompt="1"/>
          </p:nvPr>
        </p:nvSpPr>
        <p:spPr>
          <a:xfrm>
            <a:off x="9099176" y="1769784"/>
            <a:ext cx="2613399"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pic>
        <p:nvPicPr>
          <p:cNvPr id="2" name="Picture 1" descr="A logo with red text&#10;&#10;Description automatically generated">
            <a:extLst>
              <a:ext uri="{FF2B5EF4-FFF2-40B4-BE49-F238E27FC236}">
                <a16:creationId xmlns:a16="http://schemas.microsoft.com/office/drawing/2014/main" id="{BB6501EC-24BE-77FD-D5E6-9180738B1530}"/>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10724117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itle with 4 columns and illustration">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5" name="Plassholder for innhold 2">
            <a:extLst>
              <a:ext uri="{FF2B5EF4-FFF2-40B4-BE49-F238E27FC236}">
                <a16:creationId xmlns:a16="http://schemas.microsoft.com/office/drawing/2014/main" id="{15B1FC0C-C103-50C4-4579-9FAC26F3B96F}"/>
              </a:ext>
            </a:extLst>
          </p:cNvPr>
          <p:cNvSpPr>
            <a:spLocks noGrp="1"/>
          </p:cNvSpPr>
          <p:nvPr>
            <p:ph idx="1"/>
          </p:nvPr>
        </p:nvSpPr>
        <p:spPr>
          <a:xfrm>
            <a:off x="479425" y="1761937"/>
            <a:ext cx="2613399" cy="2722626"/>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6" name="Plassholder for innhold 2">
            <a:extLst>
              <a:ext uri="{FF2B5EF4-FFF2-40B4-BE49-F238E27FC236}">
                <a16:creationId xmlns:a16="http://schemas.microsoft.com/office/drawing/2014/main" id="{E0549357-9490-9854-1934-63A96613BE7A}"/>
              </a:ext>
            </a:extLst>
          </p:cNvPr>
          <p:cNvSpPr>
            <a:spLocks noGrp="1"/>
          </p:cNvSpPr>
          <p:nvPr>
            <p:ph idx="21"/>
          </p:nvPr>
        </p:nvSpPr>
        <p:spPr>
          <a:xfrm>
            <a:off x="3352585" y="1761936"/>
            <a:ext cx="2613600" cy="4295966"/>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8" name="Plassholder for innhold 2">
            <a:extLst>
              <a:ext uri="{FF2B5EF4-FFF2-40B4-BE49-F238E27FC236}">
                <a16:creationId xmlns:a16="http://schemas.microsoft.com/office/drawing/2014/main" id="{2D87A996-672C-6E1D-BDEF-58A605591292}"/>
              </a:ext>
            </a:extLst>
          </p:cNvPr>
          <p:cNvSpPr>
            <a:spLocks noGrp="1"/>
          </p:cNvSpPr>
          <p:nvPr>
            <p:ph idx="22"/>
          </p:nvPr>
        </p:nvSpPr>
        <p:spPr>
          <a:xfrm>
            <a:off x="6225946" y="1761935"/>
            <a:ext cx="2613434" cy="4295966"/>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9" name="Plassholder for innhold 2">
            <a:extLst>
              <a:ext uri="{FF2B5EF4-FFF2-40B4-BE49-F238E27FC236}">
                <a16:creationId xmlns:a16="http://schemas.microsoft.com/office/drawing/2014/main" id="{337DBC12-D59A-2E6B-947B-B331785A7605}"/>
              </a:ext>
            </a:extLst>
          </p:cNvPr>
          <p:cNvSpPr>
            <a:spLocks noGrp="1"/>
          </p:cNvSpPr>
          <p:nvPr>
            <p:ph idx="23"/>
          </p:nvPr>
        </p:nvSpPr>
        <p:spPr>
          <a:xfrm>
            <a:off x="9099141" y="1761935"/>
            <a:ext cx="2613434" cy="4295966"/>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4" name="Picture 3">
            <a:extLst>
              <a:ext uri="{FF2B5EF4-FFF2-40B4-BE49-F238E27FC236}">
                <a16:creationId xmlns:a16="http://schemas.microsoft.com/office/drawing/2014/main" id="{C9BDDF65-A8AC-F96F-3EE2-AE7FBEEA84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893" y="4785342"/>
            <a:ext cx="14267693" cy="1679000"/>
          </a:xfrm>
          <a:prstGeom prst="rect">
            <a:avLst/>
          </a:prstGeom>
        </p:spPr>
      </p:pic>
      <p:pic>
        <p:nvPicPr>
          <p:cNvPr id="2" name="Picture 1" descr="A logo with red text&#10;&#10;Description automatically generated">
            <a:extLst>
              <a:ext uri="{FF2B5EF4-FFF2-40B4-BE49-F238E27FC236}">
                <a16:creationId xmlns:a16="http://schemas.microsoft.com/office/drawing/2014/main" id="{19B73306-3697-AE3B-49BE-1B2EBEB99708}"/>
              </a:ext>
            </a:extLst>
          </p:cNvPr>
          <p:cNvPicPr>
            <a:picLocks noChangeAspect="1"/>
          </p:cNvPicPr>
          <p:nvPr userDrawn="1"/>
        </p:nvPicPr>
        <p:blipFill>
          <a:blip r:embed="rId3"/>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810377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 2 columns with illustratio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AA6B5DB-CCF6-E141-475E-33618360A88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5222" y="4222343"/>
            <a:ext cx="21236257" cy="2572974"/>
          </a:xfrm>
          <a:prstGeom prst="rect">
            <a:avLst/>
          </a:prstGeom>
        </p:spPr>
      </p:pic>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dirty="0"/>
              <a:t>CLICK TO EDIT MASTER TITLE STYLE</a:t>
            </a:r>
            <a:endParaRPr lang="en-US" dirty="0"/>
          </a:p>
        </p:txBody>
      </p:sp>
      <p:sp>
        <p:nvSpPr>
          <p:cNvPr id="5" name="Plassholder for innhold 2">
            <a:extLst>
              <a:ext uri="{FF2B5EF4-FFF2-40B4-BE49-F238E27FC236}">
                <a16:creationId xmlns:a16="http://schemas.microsoft.com/office/drawing/2014/main" id="{04E44CCC-E53B-C816-0AF6-A82E41696FE1}"/>
              </a:ext>
            </a:extLst>
          </p:cNvPr>
          <p:cNvSpPr>
            <a:spLocks noGrp="1"/>
          </p:cNvSpPr>
          <p:nvPr>
            <p:ph idx="10"/>
          </p:nvPr>
        </p:nvSpPr>
        <p:spPr>
          <a:xfrm>
            <a:off x="6339395" y="1768813"/>
            <a:ext cx="5373180" cy="2120413"/>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6" name="Plassholder for innhold 2">
            <a:extLst>
              <a:ext uri="{FF2B5EF4-FFF2-40B4-BE49-F238E27FC236}">
                <a16:creationId xmlns:a16="http://schemas.microsoft.com/office/drawing/2014/main" id="{FE7FC031-4BDE-98D9-7D70-E4E368D8ECF0}"/>
              </a:ext>
            </a:extLst>
          </p:cNvPr>
          <p:cNvSpPr>
            <a:spLocks noGrp="1"/>
          </p:cNvSpPr>
          <p:nvPr>
            <p:ph idx="1"/>
          </p:nvPr>
        </p:nvSpPr>
        <p:spPr>
          <a:xfrm>
            <a:off x="479424" y="1768812"/>
            <a:ext cx="5373179" cy="3421753"/>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pic>
        <p:nvPicPr>
          <p:cNvPr id="4" name="Picture 3" descr="A logo with red text&#10;&#10;Description automatically generated">
            <a:extLst>
              <a:ext uri="{FF2B5EF4-FFF2-40B4-BE49-F238E27FC236}">
                <a16:creationId xmlns:a16="http://schemas.microsoft.com/office/drawing/2014/main" id="{B18AA9D4-17C6-E793-7DDE-7A8564797A54}"/>
              </a:ext>
            </a:extLst>
          </p:cNvPr>
          <p:cNvPicPr>
            <a:picLocks noChangeAspect="1"/>
          </p:cNvPicPr>
          <p:nvPr userDrawn="1"/>
        </p:nvPicPr>
        <p:blipFill>
          <a:blip r:embed="rId3"/>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53616025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itle and subtitle - 4 columns and illustration">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6" name="Plassholder for innhold 2">
            <a:extLst>
              <a:ext uri="{FF2B5EF4-FFF2-40B4-BE49-F238E27FC236}">
                <a16:creationId xmlns:a16="http://schemas.microsoft.com/office/drawing/2014/main" id="{E0549357-9490-9854-1934-63A96613BE7A}"/>
              </a:ext>
            </a:extLst>
          </p:cNvPr>
          <p:cNvSpPr>
            <a:spLocks noGrp="1"/>
          </p:cNvSpPr>
          <p:nvPr>
            <p:ph idx="21"/>
          </p:nvPr>
        </p:nvSpPr>
        <p:spPr>
          <a:xfrm>
            <a:off x="3352585" y="2550206"/>
            <a:ext cx="2613600" cy="3507695"/>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8" name="Plassholder for innhold 2">
            <a:extLst>
              <a:ext uri="{FF2B5EF4-FFF2-40B4-BE49-F238E27FC236}">
                <a16:creationId xmlns:a16="http://schemas.microsoft.com/office/drawing/2014/main" id="{2D87A996-672C-6E1D-BDEF-58A605591292}"/>
              </a:ext>
            </a:extLst>
          </p:cNvPr>
          <p:cNvSpPr>
            <a:spLocks noGrp="1"/>
          </p:cNvSpPr>
          <p:nvPr>
            <p:ph idx="22"/>
          </p:nvPr>
        </p:nvSpPr>
        <p:spPr>
          <a:xfrm>
            <a:off x="6225946" y="2550205"/>
            <a:ext cx="2613434" cy="3507695"/>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9" name="Plassholder for innhold 2">
            <a:extLst>
              <a:ext uri="{FF2B5EF4-FFF2-40B4-BE49-F238E27FC236}">
                <a16:creationId xmlns:a16="http://schemas.microsoft.com/office/drawing/2014/main" id="{337DBC12-D59A-2E6B-947B-B331785A7605}"/>
              </a:ext>
            </a:extLst>
          </p:cNvPr>
          <p:cNvSpPr>
            <a:spLocks noGrp="1"/>
          </p:cNvSpPr>
          <p:nvPr>
            <p:ph idx="23"/>
          </p:nvPr>
        </p:nvSpPr>
        <p:spPr>
          <a:xfrm>
            <a:off x="9099141" y="2550205"/>
            <a:ext cx="2613434" cy="3507695"/>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4" name="Picture 3">
            <a:extLst>
              <a:ext uri="{FF2B5EF4-FFF2-40B4-BE49-F238E27FC236}">
                <a16:creationId xmlns:a16="http://schemas.microsoft.com/office/drawing/2014/main" id="{C9BDDF65-A8AC-F96F-3EE2-AE7FBEEA84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893" y="4785342"/>
            <a:ext cx="14267693" cy="1679000"/>
          </a:xfrm>
          <a:prstGeom prst="rect">
            <a:avLst/>
          </a:prstGeom>
        </p:spPr>
      </p:pic>
      <p:sp>
        <p:nvSpPr>
          <p:cNvPr id="2" name="Text Placeholder 20">
            <a:extLst>
              <a:ext uri="{FF2B5EF4-FFF2-40B4-BE49-F238E27FC236}">
                <a16:creationId xmlns:a16="http://schemas.microsoft.com/office/drawing/2014/main" id="{B6F55150-5C9F-2D13-D662-893AAED2DC97}"/>
              </a:ext>
            </a:extLst>
          </p:cNvPr>
          <p:cNvSpPr>
            <a:spLocks noGrp="1"/>
          </p:cNvSpPr>
          <p:nvPr>
            <p:ph type="body" idx="24" hasCustomPrompt="1"/>
          </p:nvPr>
        </p:nvSpPr>
        <p:spPr>
          <a:xfrm>
            <a:off x="479425" y="1768812"/>
            <a:ext cx="2613399" cy="514331"/>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3" name="Text Placeholder 20">
            <a:extLst>
              <a:ext uri="{FF2B5EF4-FFF2-40B4-BE49-F238E27FC236}">
                <a16:creationId xmlns:a16="http://schemas.microsoft.com/office/drawing/2014/main" id="{6A9A0E88-121A-EFDB-BA91-7182CD47EBBD}"/>
              </a:ext>
            </a:extLst>
          </p:cNvPr>
          <p:cNvSpPr>
            <a:spLocks noGrp="1"/>
          </p:cNvSpPr>
          <p:nvPr>
            <p:ph type="body" idx="25" hasCustomPrompt="1"/>
          </p:nvPr>
        </p:nvSpPr>
        <p:spPr>
          <a:xfrm>
            <a:off x="3352585" y="1768812"/>
            <a:ext cx="2613399" cy="514331"/>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0" name="Text Placeholder 20">
            <a:extLst>
              <a:ext uri="{FF2B5EF4-FFF2-40B4-BE49-F238E27FC236}">
                <a16:creationId xmlns:a16="http://schemas.microsoft.com/office/drawing/2014/main" id="{40DC720C-6E16-9375-28D1-9DD1546FE06A}"/>
              </a:ext>
            </a:extLst>
          </p:cNvPr>
          <p:cNvSpPr>
            <a:spLocks noGrp="1"/>
          </p:cNvSpPr>
          <p:nvPr>
            <p:ph type="body" idx="26" hasCustomPrompt="1"/>
          </p:nvPr>
        </p:nvSpPr>
        <p:spPr>
          <a:xfrm>
            <a:off x="6225745" y="1768812"/>
            <a:ext cx="2613399" cy="514331"/>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1" name="Plassholder for innhold 2">
            <a:extLst>
              <a:ext uri="{FF2B5EF4-FFF2-40B4-BE49-F238E27FC236}">
                <a16:creationId xmlns:a16="http://schemas.microsoft.com/office/drawing/2014/main" id="{E005784E-AB1E-F8CB-22F2-7045F2048478}"/>
              </a:ext>
            </a:extLst>
          </p:cNvPr>
          <p:cNvSpPr>
            <a:spLocks noGrp="1"/>
          </p:cNvSpPr>
          <p:nvPr>
            <p:ph idx="27"/>
          </p:nvPr>
        </p:nvSpPr>
        <p:spPr>
          <a:xfrm>
            <a:off x="479425" y="2550206"/>
            <a:ext cx="2613399" cy="1934355"/>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12" name="Text Placeholder 20">
            <a:extLst>
              <a:ext uri="{FF2B5EF4-FFF2-40B4-BE49-F238E27FC236}">
                <a16:creationId xmlns:a16="http://schemas.microsoft.com/office/drawing/2014/main" id="{B127138D-FDDE-D4A5-9885-BDDF895631E6}"/>
              </a:ext>
            </a:extLst>
          </p:cNvPr>
          <p:cNvSpPr>
            <a:spLocks noGrp="1"/>
          </p:cNvSpPr>
          <p:nvPr>
            <p:ph type="body" idx="28" hasCustomPrompt="1"/>
          </p:nvPr>
        </p:nvSpPr>
        <p:spPr>
          <a:xfrm>
            <a:off x="9099176" y="1769784"/>
            <a:ext cx="2613399" cy="514331"/>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pic>
        <p:nvPicPr>
          <p:cNvPr id="5" name="Picture 4" descr="A logo with red text&#10;&#10;Description automatically generated">
            <a:extLst>
              <a:ext uri="{FF2B5EF4-FFF2-40B4-BE49-F238E27FC236}">
                <a16:creationId xmlns:a16="http://schemas.microsoft.com/office/drawing/2014/main" id="{18A9DB5B-C866-3064-D314-9242317A1594}"/>
              </a:ext>
            </a:extLst>
          </p:cNvPr>
          <p:cNvPicPr>
            <a:picLocks noChangeAspect="1"/>
          </p:cNvPicPr>
          <p:nvPr userDrawn="1"/>
        </p:nvPicPr>
        <p:blipFill>
          <a:blip r:embed="rId3"/>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99574379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itle with image gri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C048FE8A-8689-B14F-8013-19A8EDB4B45C}"/>
              </a:ext>
            </a:extLst>
          </p:cNvPr>
          <p:cNvSpPr>
            <a:spLocks noGrp="1"/>
          </p:cNvSpPr>
          <p:nvPr>
            <p:ph sz="half" idx="1"/>
          </p:nvPr>
        </p:nvSpPr>
        <p:spPr>
          <a:xfrm>
            <a:off x="479376" y="1756308"/>
            <a:ext cx="2613600" cy="21564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8" name="Plassholder for innhold 2">
            <a:extLst>
              <a:ext uri="{FF2B5EF4-FFF2-40B4-BE49-F238E27FC236}">
                <a16:creationId xmlns:a16="http://schemas.microsoft.com/office/drawing/2014/main" id="{1F40347E-1EBB-A34D-98B4-BD613F55CF9D}"/>
              </a:ext>
            </a:extLst>
          </p:cNvPr>
          <p:cNvSpPr>
            <a:spLocks noGrp="1"/>
          </p:cNvSpPr>
          <p:nvPr>
            <p:ph sz="half" idx="13"/>
          </p:nvPr>
        </p:nvSpPr>
        <p:spPr>
          <a:xfrm>
            <a:off x="3352576" y="1756308"/>
            <a:ext cx="2613600" cy="21564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9" name="Plassholder for innhold 2">
            <a:extLst>
              <a:ext uri="{FF2B5EF4-FFF2-40B4-BE49-F238E27FC236}">
                <a16:creationId xmlns:a16="http://schemas.microsoft.com/office/drawing/2014/main" id="{CF643CA5-28CC-0749-8582-79A15D9573DE}"/>
              </a:ext>
            </a:extLst>
          </p:cNvPr>
          <p:cNvSpPr>
            <a:spLocks noGrp="1"/>
          </p:cNvSpPr>
          <p:nvPr>
            <p:ph sz="half" idx="14"/>
          </p:nvPr>
        </p:nvSpPr>
        <p:spPr>
          <a:xfrm>
            <a:off x="6225776" y="1756309"/>
            <a:ext cx="2613600" cy="21564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10" name="Plassholder for innhold 2">
            <a:extLst>
              <a:ext uri="{FF2B5EF4-FFF2-40B4-BE49-F238E27FC236}">
                <a16:creationId xmlns:a16="http://schemas.microsoft.com/office/drawing/2014/main" id="{241D183E-FEEB-F74D-BA79-B72451199EC5}"/>
              </a:ext>
            </a:extLst>
          </p:cNvPr>
          <p:cNvSpPr>
            <a:spLocks noGrp="1"/>
          </p:cNvSpPr>
          <p:nvPr>
            <p:ph sz="half" idx="15"/>
          </p:nvPr>
        </p:nvSpPr>
        <p:spPr>
          <a:xfrm>
            <a:off x="9098975" y="1756309"/>
            <a:ext cx="2613600" cy="21564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14" name="Plassholder for innhold 2">
            <a:extLst>
              <a:ext uri="{FF2B5EF4-FFF2-40B4-BE49-F238E27FC236}">
                <a16:creationId xmlns:a16="http://schemas.microsoft.com/office/drawing/2014/main" id="{1A3262AC-DA45-F74C-9853-DC8CE296C57D}"/>
              </a:ext>
            </a:extLst>
          </p:cNvPr>
          <p:cNvSpPr>
            <a:spLocks noGrp="1"/>
          </p:cNvSpPr>
          <p:nvPr>
            <p:ph sz="half" idx="19"/>
          </p:nvPr>
        </p:nvSpPr>
        <p:spPr>
          <a:xfrm>
            <a:off x="482691" y="4185287"/>
            <a:ext cx="2613600" cy="2156078"/>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15" name="Plassholder for innhold 2">
            <a:extLst>
              <a:ext uri="{FF2B5EF4-FFF2-40B4-BE49-F238E27FC236}">
                <a16:creationId xmlns:a16="http://schemas.microsoft.com/office/drawing/2014/main" id="{5A9388D7-632A-A246-9989-697F1A9B5A3E}"/>
              </a:ext>
            </a:extLst>
          </p:cNvPr>
          <p:cNvSpPr>
            <a:spLocks noGrp="1"/>
          </p:cNvSpPr>
          <p:nvPr>
            <p:ph sz="half" idx="20"/>
          </p:nvPr>
        </p:nvSpPr>
        <p:spPr>
          <a:xfrm>
            <a:off x="3354786" y="4185287"/>
            <a:ext cx="2613600" cy="2156078"/>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16" name="Plassholder for innhold 2">
            <a:extLst>
              <a:ext uri="{FF2B5EF4-FFF2-40B4-BE49-F238E27FC236}">
                <a16:creationId xmlns:a16="http://schemas.microsoft.com/office/drawing/2014/main" id="{F17AFC99-B87F-DF42-8B4D-8320AA6640FA}"/>
              </a:ext>
            </a:extLst>
          </p:cNvPr>
          <p:cNvSpPr>
            <a:spLocks noGrp="1"/>
          </p:cNvSpPr>
          <p:nvPr>
            <p:ph sz="half" idx="21"/>
          </p:nvPr>
        </p:nvSpPr>
        <p:spPr>
          <a:xfrm>
            <a:off x="6226881" y="4189863"/>
            <a:ext cx="2613600" cy="2151501"/>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17" name="Plassholder for innhold 2">
            <a:extLst>
              <a:ext uri="{FF2B5EF4-FFF2-40B4-BE49-F238E27FC236}">
                <a16:creationId xmlns:a16="http://schemas.microsoft.com/office/drawing/2014/main" id="{29DF26C5-F945-024F-8037-427DC7700C11}"/>
              </a:ext>
            </a:extLst>
          </p:cNvPr>
          <p:cNvSpPr>
            <a:spLocks noGrp="1"/>
          </p:cNvSpPr>
          <p:nvPr>
            <p:ph sz="half" idx="22"/>
          </p:nvPr>
        </p:nvSpPr>
        <p:spPr>
          <a:xfrm>
            <a:off x="9098975" y="4189863"/>
            <a:ext cx="2613600" cy="2151501"/>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2" name="Title 6">
            <a:extLst>
              <a:ext uri="{FF2B5EF4-FFF2-40B4-BE49-F238E27FC236}">
                <a16:creationId xmlns:a16="http://schemas.microsoft.com/office/drawing/2014/main" id="{F30EDE8E-2B0E-1AE9-A1AC-673350C733DF}"/>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pic>
        <p:nvPicPr>
          <p:cNvPr id="4" name="Picture 3" descr="A logo with red text&#10;&#10;Description automatically generated">
            <a:extLst>
              <a:ext uri="{FF2B5EF4-FFF2-40B4-BE49-F238E27FC236}">
                <a16:creationId xmlns:a16="http://schemas.microsoft.com/office/drawing/2014/main" id="{EEE3B0D6-16FE-8F7E-6007-6506CED14609}"/>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976337728"/>
      </p:ext>
    </p:extLst>
  </p:cSld>
  <p:clrMapOvr>
    <a:masterClrMapping/>
  </p:clrMapOvr>
  <p:hf hdr="0"/>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itle with 4 content options">
    <p:spTree>
      <p:nvGrpSpPr>
        <p:cNvPr id="1" name=""/>
        <p:cNvGrpSpPr/>
        <p:nvPr/>
      </p:nvGrpSpPr>
      <p:grpSpPr>
        <a:xfrm>
          <a:off x="0" y="0"/>
          <a:ext cx="0" cy="0"/>
          <a:chOff x="0" y="0"/>
          <a:chExt cx="0" cy="0"/>
        </a:xfrm>
      </p:grpSpPr>
      <p:sp>
        <p:nvSpPr>
          <p:cNvPr id="18" name="Plassholder for innhold 2">
            <a:extLst>
              <a:ext uri="{FF2B5EF4-FFF2-40B4-BE49-F238E27FC236}">
                <a16:creationId xmlns:a16="http://schemas.microsoft.com/office/drawing/2014/main" id="{1A1D5C0F-B7AE-2137-ECE9-15F6B0C68A84}"/>
              </a:ext>
            </a:extLst>
          </p:cNvPr>
          <p:cNvSpPr>
            <a:spLocks noGrp="1"/>
          </p:cNvSpPr>
          <p:nvPr>
            <p:ph sz="half" idx="12"/>
          </p:nvPr>
        </p:nvSpPr>
        <p:spPr>
          <a:xfrm>
            <a:off x="479375" y="1756309"/>
            <a:ext cx="5369911" cy="21600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19" name="Plassholder for innhold 2">
            <a:extLst>
              <a:ext uri="{FF2B5EF4-FFF2-40B4-BE49-F238E27FC236}">
                <a16:creationId xmlns:a16="http://schemas.microsoft.com/office/drawing/2014/main" id="{D4E1E265-0E79-6C11-1031-1F2905BAB057}"/>
              </a:ext>
            </a:extLst>
          </p:cNvPr>
          <p:cNvSpPr>
            <a:spLocks noGrp="1"/>
          </p:cNvSpPr>
          <p:nvPr>
            <p:ph sz="half" idx="19"/>
          </p:nvPr>
        </p:nvSpPr>
        <p:spPr>
          <a:xfrm>
            <a:off x="482690" y="4181364"/>
            <a:ext cx="5369911" cy="21600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3" name="Title 6">
            <a:extLst>
              <a:ext uri="{FF2B5EF4-FFF2-40B4-BE49-F238E27FC236}">
                <a16:creationId xmlns:a16="http://schemas.microsoft.com/office/drawing/2014/main" id="{071B9073-A05D-8049-8958-924D4D87B970}"/>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21" name="Plassholder for innhold 2">
            <a:extLst>
              <a:ext uri="{FF2B5EF4-FFF2-40B4-BE49-F238E27FC236}">
                <a16:creationId xmlns:a16="http://schemas.microsoft.com/office/drawing/2014/main" id="{AB757D22-AE98-11BA-BA2D-1AA6C5EB1034}"/>
              </a:ext>
            </a:extLst>
          </p:cNvPr>
          <p:cNvSpPr>
            <a:spLocks noGrp="1"/>
          </p:cNvSpPr>
          <p:nvPr>
            <p:ph sz="half" idx="20"/>
          </p:nvPr>
        </p:nvSpPr>
        <p:spPr>
          <a:xfrm>
            <a:off x="6336084" y="1756309"/>
            <a:ext cx="5369911" cy="21600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22" name="Plassholder for innhold 2">
            <a:extLst>
              <a:ext uri="{FF2B5EF4-FFF2-40B4-BE49-F238E27FC236}">
                <a16:creationId xmlns:a16="http://schemas.microsoft.com/office/drawing/2014/main" id="{F74731C9-080C-AF67-3695-98B8204FE599}"/>
              </a:ext>
            </a:extLst>
          </p:cNvPr>
          <p:cNvSpPr>
            <a:spLocks noGrp="1"/>
          </p:cNvSpPr>
          <p:nvPr>
            <p:ph sz="half" idx="21"/>
          </p:nvPr>
        </p:nvSpPr>
        <p:spPr>
          <a:xfrm>
            <a:off x="6339399" y="4211463"/>
            <a:ext cx="5369911" cy="2129901"/>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pic>
        <p:nvPicPr>
          <p:cNvPr id="2" name="Picture 1" descr="A logo with red text&#10;&#10;Description automatically generated">
            <a:extLst>
              <a:ext uri="{FF2B5EF4-FFF2-40B4-BE49-F238E27FC236}">
                <a16:creationId xmlns:a16="http://schemas.microsoft.com/office/drawing/2014/main" id="{9319D825-677D-D8CD-B25A-04A92D08193D}"/>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240204033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itle and subtitle with 4 content options">
    <p:spTree>
      <p:nvGrpSpPr>
        <p:cNvPr id="1" name=""/>
        <p:cNvGrpSpPr/>
        <p:nvPr/>
      </p:nvGrpSpPr>
      <p:grpSpPr>
        <a:xfrm>
          <a:off x="0" y="0"/>
          <a:ext cx="0" cy="0"/>
          <a:chOff x="0" y="0"/>
          <a:chExt cx="0" cy="0"/>
        </a:xfrm>
      </p:grpSpPr>
      <p:sp>
        <p:nvSpPr>
          <p:cNvPr id="3" name="Title 6">
            <a:extLst>
              <a:ext uri="{FF2B5EF4-FFF2-40B4-BE49-F238E27FC236}">
                <a16:creationId xmlns:a16="http://schemas.microsoft.com/office/drawing/2014/main" id="{071B9073-A05D-8049-8958-924D4D87B970}"/>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4" name="Text Placeholder 20">
            <a:extLst>
              <a:ext uri="{FF2B5EF4-FFF2-40B4-BE49-F238E27FC236}">
                <a16:creationId xmlns:a16="http://schemas.microsoft.com/office/drawing/2014/main" id="{AD56A510-1DCE-41D0-2DBA-95593579051F}"/>
              </a:ext>
            </a:extLst>
          </p:cNvPr>
          <p:cNvSpPr>
            <a:spLocks noGrp="1"/>
          </p:cNvSpPr>
          <p:nvPr>
            <p:ph type="body" idx="22" hasCustomPrompt="1"/>
          </p:nvPr>
        </p:nvSpPr>
        <p:spPr>
          <a:xfrm>
            <a:off x="477660" y="1768812"/>
            <a:ext cx="537494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5" name="Plassholder for innhold 2">
            <a:extLst>
              <a:ext uri="{FF2B5EF4-FFF2-40B4-BE49-F238E27FC236}">
                <a16:creationId xmlns:a16="http://schemas.microsoft.com/office/drawing/2014/main" id="{4A41A644-D13A-F23C-F8AE-F6717870B2D0}"/>
              </a:ext>
            </a:extLst>
          </p:cNvPr>
          <p:cNvSpPr>
            <a:spLocks noGrp="1"/>
          </p:cNvSpPr>
          <p:nvPr>
            <p:ph idx="23"/>
          </p:nvPr>
        </p:nvSpPr>
        <p:spPr>
          <a:xfrm>
            <a:off x="477660" y="2550206"/>
            <a:ext cx="5373180" cy="1308903"/>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6" name="Text Placeholder 20">
            <a:extLst>
              <a:ext uri="{FF2B5EF4-FFF2-40B4-BE49-F238E27FC236}">
                <a16:creationId xmlns:a16="http://schemas.microsoft.com/office/drawing/2014/main" id="{87C15A66-3B06-AA18-2FD6-23F1379101B0}"/>
              </a:ext>
            </a:extLst>
          </p:cNvPr>
          <p:cNvSpPr>
            <a:spLocks noGrp="1"/>
          </p:cNvSpPr>
          <p:nvPr>
            <p:ph type="body" idx="24" hasCustomPrompt="1"/>
          </p:nvPr>
        </p:nvSpPr>
        <p:spPr>
          <a:xfrm>
            <a:off x="6337632" y="1768812"/>
            <a:ext cx="537494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7" name="Plassholder for innhold 2">
            <a:extLst>
              <a:ext uri="{FF2B5EF4-FFF2-40B4-BE49-F238E27FC236}">
                <a16:creationId xmlns:a16="http://schemas.microsoft.com/office/drawing/2014/main" id="{E33923F6-5339-5A4F-0C0C-2F48D295B9A8}"/>
              </a:ext>
            </a:extLst>
          </p:cNvPr>
          <p:cNvSpPr>
            <a:spLocks noGrp="1"/>
          </p:cNvSpPr>
          <p:nvPr>
            <p:ph idx="25"/>
          </p:nvPr>
        </p:nvSpPr>
        <p:spPr>
          <a:xfrm>
            <a:off x="6337633" y="2550206"/>
            <a:ext cx="5373180" cy="1308903"/>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8" name="Text Placeholder 20">
            <a:extLst>
              <a:ext uri="{FF2B5EF4-FFF2-40B4-BE49-F238E27FC236}">
                <a16:creationId xmlns:a16="http://schemas.microsoft.com/office/drawing/2014/main" id="{864B5142-A6BF-08DC-9163-B2BFC392E32E}"/>
              </a:ext>
            </a:extLst>
          </p:cNvPr>
          <p:cNvSpPr>
            <a:spLocks noGrp="1"/>
          </p:cNvSpPr>
          <p:nvPr>
            <p:ph type="body" idx="26" hasCustomPrompt="1"/>
          </p:nvPr>
        </p:nvSpPr>
        <p:spPr>
          <a:xfrm>
            <a:off x="477660" y="4251067"/>
            <a:ext cx="537494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9" name="Plassholder for innhold 2">
            <a:extLst>
              <a:ext uri="{FF2B5EF4-FFF2-40B4-BE49-F238E27FC236}">
                <a16:creationId xmlns:a16="http://schemas.microsoft.com/office/drawing/2014/main" id="{2E02AE16-7BAA-C4B2-1637-E516F5674FFF}"/>
              </a:ext>
            </a:extLst>
          </p:cNvPr>
          <p:cNvSpPr>
            <a:spLocks noGrp="1"/>
          </p:cNvSpPr>
          <p:nvPr>
            <p:ph idx="27"/>
          </p:nvPr>
        </p:nvSpPr>
        <p:spPr>
          <a:xfrm>
            <a:off x="477660" y="5032461"/>
            <a:ext cx="5373180" cy="1308903"/>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10" name="Text Placeholder 20">
            <a:extLst>
              <a:ext uri="{FF2B5EF4-FFF2-40B4-BE49-F238E27FC236}">
                <a16:creationId xmlns:a16="http://schemas.microsoft.com/office/drawing/2014/main" id="{F7F3C001-A5BF-843D-CA3D-1D7965B359AF}"/>
              </a:ext>
            </a:extLst>
          </p:cNvPr>
          <p:cNvSpPr>
            <a:spLocks noGrp="1"/>
          </p:cNvSpPr>
          <p:nvPr>
            <p:ph type="body" idx="28" hasCustomPrompt="1"/>
          </p:nvPr>
        </p:nvSpPr>
        <p:spPr>
          <a:xfrm>
            <a:off x="6337632" y="4251067"/>
            <a:ext cx="537494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1" name="Plassholder for innhold 2">
            <a:extLst>
              <a:ext uri="{FF2B5EF4-FFF2-40B4-BE49-F238E27FC236}">
                <a16:creationId xmlns:a16="http://schemas.microsoft.com/office/drawing/2014/main" id="{4F801815-018D-E2D4-3E53-DFE9C10C5D26}"/>
              </a:ext>
            </a:extLst>
          </p:cNvPr>
          <p:cNvSpPr>
            <a:spLocks noGrp="1"/>
          </p:cNvSpPr>
          <p:nvPr>
            <p:ph idx="29"/>
          </p:nvPr>
        </p:nvSpPr>
        <p:spPr>
          <a:xfrm>
            <a:off x="6337632" y="5032461"/>
            <a:ext cx="5373180" cy="1308903"/>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2" name="TextBox 1">
            <a:extLst>
              <a:ext uri="{FF2B5EF4-FFF2-40B4-BE49-F238E27FC236}">
                <a16:creationId xmlns:a16="http://schemas.microsoft.com/office/drawing/2014/main" id="{D8AC529D-902D-0083-6859-9EB7A61CF9FD}"/>
              </a:ext>
            </a:extLst>
          </p:cNvPr>
          <p:cNvSpPr txBox="1"/>
          <p:nvPr userDrawn="1"/>
        </p:nvSpPr>
        <p:spPr>
          <a:xfrm>
            <a:off x="-3930555" y="7574507"/>
            <a:ext cx="184731" cy="369332"/>
          </a:xfrm>
          <a:prstGeom prst="rect">
            <a:avLst/>
          </a:prstGeom>
          <a:noFill/>
        </p:spPr>
        <p:txBody>
          <a:bodyPr wrap="none" rtlCol="0">
            <a:spAutoFit/>
          </a:bodyPr>
          <a:lstStyle/>
          <a:p>
            <a:endParaRPr lang="en-US"/>
          </a:p>
        </p:txBody>
      </p:sp>
      <p:pic>
        <p:nvPicPr>
          <p:cNvPr id="12" name="Picture 11" descr="A logo with red text&#10;&#10;Description automatically generated">
            <a:extLst>
              <a:ext uri="{FF2B5EF4-FFF2-40B4-BE49-F238E27FC236}">
                <a16:creationId xmlns:a16="http://schemas.microsoft.com/office/drawing/2014/main" id="{1BB60232-3C33-3216-1D94-D609D0CB55D3}"/>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10302183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itle with 2 content and illustration">
    <p:spTree>
      <p:nvGrpSpPr>
        <p:cNvPr id="1" name=""/>
        <p:cNvGrpSpPr/>
        <p:nvPr/>
      </p:nvGrpSpPr>
      <p:grpSpPr>
        <a:xfrm>
          <a:off x="0" y="0"/>
          <a:ext cx="0" cy="0"/>
          <a:chOff x="0" y="0"/>
          <a:chExt cx="0" cy="0"/>
        </a:xfrm>
      </p:grpSpPr>
      <p:sp>
        <p:nvSpPr>
          <p:cNvPr id="9" name="Plassholder for innhold 2">
            <a:extLst>
              <a:ext uri="{FF2B5EF4-FFF2-40B4-BE49-F238E27FC236}">
                <a16:creationId xmlns:a16="http://schemas.microsoft.com/office/drawing/2014/main" id="{2E02AE16-7BAA-C4B2-1637-E516F5674FFF}"/>
              </a:ext>
            </a:extLst>
          </p:cNvPr>
          <p:cNvSpPr>
            <a:spLocks noGrp="1"/>
          </p:cNvSpPr>
          <p:nvPr>
            <p:ph idx="27"/>
          </p:nvPr>
        </p:nvSpPr>
        <p:spPr>
          <a:xfrm>
            <a:off x="477659" y="4251067"/>
            <a:ext cx="5612891" cy="2090297"/>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5" name="Plassholder for innhold 2">
            <a:extLst>
              <a:ext uri="{FF2B5EF4-FFF2-40B4-BE49-F238E27FC236}">
                <a16:creationId xmlns:a16="http://schemas.microsoft.com/office/drawing/2014/main" id="{4A41A644-D13A-F23C-F8AE-F6717870B2D0}"/>
              </a:ext>
            </a:extLst>
          </p:cNvPr>
          <p:cNvSpPr>
            <a:spLocks noGrp="1"/>
          </p:cNvSpPr>
          <p:nvPr>
            <p:ph idx="23"/>
          </p:nvPr>
        </p:nvSpPr>
        <p:spPr>
          <a:xfrm>
            <a:off x="477660" y="1768812"/>
            <a:ext cx="5612890" cy="2090297"/>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3" name="Title 6">
            <a:extLst>
              <a:ext uri="{FF2B5EF4-FFF2-40B4-BE49-F238E27FC236}">
                <a16:creationId xmlns:a16="http://schemas.microsoft.com/office/drawing/2014/main" id="{071B9073-A05D-8049-8958-924D4D87B970}"/>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2" name="TextBox 1">
            <a:extLst>
              <a:ext uri="{FF2B5EF4-FFF2-40B4-BE49-F238E27FC236}">
                <a16:creationId xmlns:a16="http://schemas.microsoft.com/office/drawing/2014/main" id="{D8AC529D-902D-0083-6859-9EB7A61CF9FD}"/>
              </a:ext>
            </a:extLst>
          </p:cNvPr>
          <p:cNvSpPr txBox="1"/>
          <p:nvPr userDrawn="1"/>
        </p:nvSpPr>
        <p:spPr>
          <a:xfrm>
            <a:off x="-3930555" y="7574507"/>
            <a:ext cx="184731" cy="369332"/>
          </a:xfrm>
          <a:prstGeom prst="rect">
            <a:avLst/>
          </a:prstGeom>
          <a:noFill/>
        </p:spPr>
        <p:txBody>
          <a:bodyPr wrap="none" rtlCol="0">
            <a:spAutoFit/>
          </a:bodyPr>
          <a:lstStyle/>
          <a:p>
            <a:endParaRPr lang="en-US"/>
          </a:p>
        </p:txBody>
      </p:sp>
      <p:grpSp>
        <p:nvGrpSpPr>
          <p:cNvPr id="21" name="Group 20">
            <a:extLst>
              <a:ext uri="{FF2B5EF4-FFF2-40B4-BE49-F238E27FC236}">
                <a16:creationId xmlns:a16="http://schemas.microsoft.com/office/drawing/2014/main" id="{A03AF021-E2D9-56DA-3C79-40D4A118C44D}"/>
              </a:ext>
            </a:extLst>
          </p:cNvPr>
          <p:cNvGrpSpPr/>
          <p:nvPr userDrawn="1"/>
        </p:nvGrpSpPr>
        <p:grpSpPr>
          <a:xfrm>
            <a:off x="7308852" y="1816656"/>
            <a:ext cx="4883148" cy="4790947"/>
            <a:chOff x="7308852" y="2185988"/>
            <a:chExt cx="4883148" cy="4790947"/>
          </a:xfrm>
        </p:grpSpPr>
        <p:pic>
          <p:nvPicPr>
            <p:cNvPr id="19" name="Picture 18" descr="A picture containing dark, night sky&#10;&#10;Description automatically generated">
              <a:extLst>
                <a:ext uri="{FF2B5EF4-FFF2-40B4-BE49-F238E27FC236}">
                  <a16:creationId xmlns:a16="http://schemas.microsoft.com/office/drawing/2014/main" id="{22707D9F-A843-6ADF-7316-D909E5036FB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430400" y="2438400"/>
              <a:ext cx="4761600" cy="4538535"/>
            </a:xfrm>
            <a:prstGeom prst="rect">
              <a:avLst/>
            </a:prstGeom>
          </p:spPr>
        </p:pic>
        <p:pic>
          <p:nvPicPr>
            <p:cNvPr id="20" name="Graphic 19">
              <a:extLst>
                <a:ext uri="{FF2B5EF4-FFF2-40B4-BE49-F238E27FC236}">
                  <a16:creationId xmlns:a16="http://schemas.microsoft.com/office/drawing/2014/main" id="{92583A2B-6FDC-BC1D-935E-A6BF78CBC7FD}"/>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308852" y="2185988"/>
              <a:ext cx="4262947" cy="4165508"/>
            </a:xfrm>
            <a:prstGeom prst="rect">
              <a:avLst/>
            </a:prstGeom>
          </p:spPr>
        </p:pic>
      </p:grpSp>
      <p:pic>
        <p:nvPicPr>
          <p:cNvPr id="4" name="Picture 3" descr="A logo with red text&#10;&#10;Description automatically generated">
            <a:extLst>
              <a:ext uri="{FF2B5EF4-FFF2-40B4-BE49-F238E27FC236}">
                <a16:creationId xmlns:a16="http://schemas.microsoft.com/office/drawing/2014/main" id="{FD2CC1D8-73BA-E94D-C82D-E27D5F22BEBF}"/>
              </a:ext>
            </a:extLst>
          </p:cNvPr>
          <p:cNvPicPr>
            <a:picLocks noChangeAspect="1"/>
          </p:cNvPicPr>
          <p:nvPr userDrawn="1"/>
        </p:nvPicPr>
        <p:blipFill>
          <a:blip r:embed="rId4"/>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84342069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itle, subtitle with 2 content and illustration">
    <p:spTree>
      <p:nvGrpSpPr>
        <p:cNvPr id="1" name=""/>
        <p:cNvGrpSpPr/>
        <p:nvPr/>
      </p:nvGrpSpPr>
      <p:grpSpPr>
        <a:xfrm>
          <a:off x="0" y="0"/>
          <a:ext cx="0" cy="0"/>
          <a:chOff x="0" y="0"/>
          <a:chExt cx="0" cy="0"/>
        </a:xfrm>
      </p:grpSpPr>
      <p:sp>
        <p:nvSpPr>
          <p:cNvPr id="3" name="Title 6">
            <a:extLst>
              <a:ext uri="{FF2B5EF4-FFF2-40B4-BE49-F238E27FC236}">
                <a16:creationId xmlns:a16="http://schemas.microsoft.com/office/drawing/2014/main" id="{071B9073-A05D-8049-8958-924D4D87B970}"/>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4" name="Text Placeholder 20">
            <a:extLst>
              <a:ext uri="{FF2B5EF4-FFF2-40B4-BE49-F238E27FC236}">
                <a16:creationId xmlns:a16="http://schemas.microsoft.com/office/drawing/2014/main" id="{AD56A510-1DCE-41D0-2DBA-95593579051F}"/>
              </a:ext>
            </a:extLst>
          </p:cNvPr>
          <p:cNvSpPr>
            <a:spLocks noGrp="1"/>
          </p:cNvSpPr>
          <p:nvPr>
            <p:ph type="body" idx="22" hasCustomPrompt="1"/>
          </p:nvPr>
        </p:nvSpPr>
        <p:spPr>
          <a:xfrm>
            <a:off x="477659" y="1768812"/>
            <a:ext cx="5614731"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5" name="Plassholder for innhold 2">
            <a:extLst>
              <a:ext uri="{FF2B5EF4-FFF2-40B4-BE49-F238E27FC236}">
                <a16:creationId xmlns:a16="http://schemas.microsoft.com/office/drawing/2014/main" id="{4A41A644-D13A-F23C-F8AE-F6717870B2D0}"/>
              </a:ext>
            </a:extLst>
          </p:cNvPr>
          <p:cNvSpPr>
            <a:spLocks noGrp="1"/>
          </p:cNvSpPr>
          <p:nvPr>
            <p:ph idx="23"/>
          </p:nvPr>
        </p:nvSpPr>
        <p:spPr>
          <a:xfrm>
            <a:off x="477660" y="2550206"/>
            <a:ext cx="5612890" cy="1308904"/>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8" name="Text Placeholder 20">
            <a:extLst>
              <a:ext uri="{FF2B5EF4-FFF2-40B4-BE49-F238E27FC236}">
                <a16:creationId xmlns:a16="http://schemas.microsoft.com/office/drawing/2014/main" id="{864B5142-A6BF-08DC-9163-B2BFC392E32E}"/>
              </a:ext>
            </a:extLst>
          </p:cNvPr>
          <p:cNvSpPr>
            <a:spLocks noGrp="1"/>
          </p:cNvSpPr>
          <p:nvPr>
            <p:ph type="body" idx="26" hasCustomPrompt="1"/>
          </p:nvPr>
        </p:nvSpPr>
        <p:spPr>
          <a:xfrm>
            <a:off x="477660" y="4251067"/>
            <a:ext cx="561473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9" name="Plassholder for innhold 2">
            <a:extLst>
              <a:ext uri="{FF2B5EF4-FFF2-40B4-BE49-F238E27FC236}">
                <a16:creationId xmlns:a16="http://schemas.microsoft.com/office/drawing/2014/main" id="{2E02AE16-7BAA-C4B2-1637-E516F5674FFF}"/>
              </a:ext>
            </a:extLst>
          </p:cNvPr>
          <p:cNvSpPr>
            <a:spLocks noGrp="1"/>
          </p:cNvSpPr>
          <p:nvPr>
            <p:ph idx="27"/>
          </p:nvPr>
        </p:nvSpPr>
        <p:spPr>
          <a:xfrm>
            <a:off x="477659" y="5074027"/>
            <a:ext cx="5612891" cy="1267337"/>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2" name="TextBox 1">
            <a:extLst>
              <a:ext uri="{FF2B5EF4-FFF2-40B4-BE49-F238E27FC236}">
                <a16:creationId xmlns:a16="http://schemas.microsoft.com/office/drawing/2014/main" id="{D8AC529D-902D-0083-6859-9EB7A61CF9FD}"/>
              </a:ext>
            </a:extLst>
          </p:cNvPr>
          <p:cNvSpPr txBox="1"/>
          <p:nvPr userDrawn="1"/>
        </p:nvSpPr>
        <p:spPr>
          <a:xfrm>
            <a:off x="-3930555" y="7574507"/>
            <a:ext cx="184731" cy="369332"/>
          </a:xfrm>
          <a:prstGeom prst="rect">
            <a:avLst/>
          </a:prstGeom>
          <a:noFill/>
        </p:spPr>
        <p:txBody>
          <a:bodyPr wrap="none" rtlCol="0">
            <a:spAutoFit/>
          </a:bodyPr>
          <a:lstStyle/>
          <a:p>
            <a:endParaRPr lang="en-US"/>
          </a:p>
        </p:txBody>
      </p:sp>
      <p:grpSp>
        <p:nvGrpSpPr>
          <p:cNvPr id="21" name="Group 20">
            <a:extLst>
              <a:ext uri="{FF2B5EF4-FFF2-40B4-BE49-F238E27FC236}">
                <a16:creationId xmlns:a16="http://schemas.microsoft.com/office/drawing/2014/main" id="{A03AF021-E2D9-56DA-3C79-40D4A118C44D}"/>
              </a:ext>
            </a:extLst>
          </p:cNvPr>
          <p:cNvGrpSpPr/>
          <p:nvPr userDrawn="1"/>
        </p:nvGrpSpPr>
        <p:grpSpPr>
          <a:xfrm>
            <a:off x="7308852" y="1816656"/>
            <a:ext cx="4883148" cy="4790947"/>
            <a:chOff x="7308852" y="2185988"/>
            <a:chExt cx="4883148" cy="4790947"/>
          </a:xfrm>
        </p:grpSpPr>
        <p:pic>
          <p:nvPicPr>
            <p:cNvPr id="20" name="Graphic 19">
              <a:extLst>
                <a:ext uri="{FF2B5EF4-FFF2-40B4-BE49-F238E27FC236}">
                  <a16:creationId xmlns:a16="http://schemas.microsoft.com/office/drawing/2014/main" id="{92583A2B-6FDC-BC1D-935E-A6BF78CBC7FD}"/>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7308852" y="2185988"/>
              <a:ext cx="4262947" cy="4165508"/>
            </a:xfrm>
            <a:prstGeom prst="rect">
              <a:avLst/>
            </a:prstGeom>
          </p:spPr>
        </p:pic>
        <p:pic>
          <p:nvPicPr>
            <p:cNvPr id="19" name="Picture 18" descr="A picture containing dark, night sky&#10;&#10;Description automatically generated">
              <a:extLst>
                <a:ext uri="{FF2B5EF4-FFF2-40B4-BE49-F238E27FC236}">
                  <a16:creationId xmlns:a16="http://schemas.microsoft.com/office/drawing/2014/main" id="{22707D9F-A843-6ADF-7316-D909E5036FB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430400" y="2438400"/>
              <a:ext cx="4761600" cy="4538535"/>
            </a:xfrm>
            <a:prstGeom prst="rect">
              <a:avLst/>
            </a:prstGeom>
          </p:spPr>
        </p:pic>
      </p:grpSp>
      <p:pic>
        <p:nvPicPr>
          <p:cNvPr id="6" name="Picture 5" descr="A logo with red text&#10;&#10;Description automatically generated">
            <a:extLst>
              <a:ext uri="{FF2B5EF4-FFF2-40B4-BE49-F238E27FC236}">
                <a16:creationId xmlns:a16="http://schemas.microsoft.com/office/drawing/2014/main" id="{193E7C4E-6A50-F3A8-A457-61D83F5BA29E}"/>
              </a:ext>
            </a:extLst>
          </p:cNvPr>
          <p:cNvPicPr>
            <a:picLocks noChangeAspect="1"/>
          </p:cNvPicPr>
          <p:nvPr userDrawn="1"/>
        </p:nvPicPr>
        <p:blipFill>
          <a:blip r:embed="rId4"/>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53668359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tle - 2 text content and 1 graph">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42AC6519-EFC7-439F-2B40-CFDF814F807E}"/>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6" name="Plassholder for innhold 2">
            <a:extLst>
              <a:ext uri="{FF2B5EF4-FFF2-40B4-BE49-F238E27FC236}">
                <a16:creationId xmlns:a16="http://schemas.microsoft.com/office/drawing/2014/main" id="{E4F4194F-33DE-1BF0-6B64-71BD09D794DC}"/>
              </a:ext>
            </a:extLst>
          </p:cNvPr>
          <p:cNvSpPr>
            <a:spLocks noGrp="1"/>
          </p:cNvSpPr>
          <p:nvPr>
            <p:ph sz="half" idx="12"/>
          </p:nvPr>
        </p:nvSpPr>
        <p:spPr>
          <a:xfrm>
            <a:off x="479375" y="1756309"/>
            <a:ext cx="5369911" cy="21600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8" name="Plassholder for innhold 2">
            <a:extLst>
              <a:ext uri="{FF2B5EF4-FFF2-40B4-BE49-F238E27FC236}">
                <a16:creationId xmlns:a16="http://schemas.microsoft.com/office/drawing/2014/main" id="{AAB54217-BC7E-2794-F68A-19DA9C95C2A5}"/>
              </a:ext>
            </a:extLst>
          </p:cNvPr>
          <p:cNvSpPr>
            <a:spLocks noGrp="1"/>
          </p:cNvSpPr>
          <p:nvPr>
            <p:ph sz="half" idx="19"/>
          </p:nvPr>
        </p:nvSpPr>
        <p:spPr>
          <a:xfrm>
            <a:off x="482690" y="4181365"/>
            <a:ext cx="5369911" cy="21600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10" name="Plassholder for innhold 2">
            <a:extLst>
              <a:ext uri="{FF2B5EF4-FFF2-40B4-BE49-F238E27FC236}">
                <a16:creationId xmlns:a16="http://schemas.microsoft.com/office/drawing/2014/main" id="{C2B60A81-B129-7C61-DAE5-B037D0104F81}"/>
              </a:ext>
            </a:extLst>
          </p:cNvPr>
          <p:cNvSpPr>
            <a:spLocks noGrp="1"/>
          </p:cNvSpPr>
          <p:nvPr>
            <p:ph sz="half" idx="20"/>
          </p:nvPr>
        </p:nvSpPr>
        <p:spPr>
          <a:xfrm>
            <a:off x="6336084" y="1756308"/>
            <a:ext cx="5369911" cy="4585055"/>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pic>
        <p:nvPicPr>
          <p:cNvPr id="2" name="Picture 1" descr="A logo with red text&#10;&#10;Description automatically generated">
            <a:extLst>
              <a:ext uri="{FF2B5EF4-FFF2-40B4-BE49-F238E27FC236}">
                <a16:creationId xmlns:a16="http://schemas.microsoft.com/office/drawing/2014/main" id="{54C116FC-E6E6-7961-C856-BD546ECFE50D}"/>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213700704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itle, text and 2 picture">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42AC6519-EFC7-439F-2B40-CFDF814F807E}"/>
              </a:ext>
            </a:extLst>
          </p:cNvPr>
          <p:cNvSpPr>
            <a:spLocks noGrp="1"/>
          </p:cNvSpPr>
          <p:nvPr>
            <p:ph type="title" hasCustomPrompt="1"/>
          </p:nvPr>
        </p:nvSpPr>
        <p:spPr>
          <a:xfrm>
            <a:off x="479425" y="441900"/>
            <a:ext cx="5369861" cy="1019255"/>
          </a:xfrm>
        </p:spPr>
        <p:txBody>
          <a:bodyPr/>
          <a:lstStyle>
            <a:lvl1pPr>
              <a:defRPr sz="2400" cap="all" baseline="0"/>
            </a:lvl1pPr>
          </a:lstStyle>
          <a:p>
            <a:r>
              <a:rPr lang="en-GB"/>
              <a:t>CLICK TO EDIT MASTER TITLE STYLE</a:t>
            </a:r>
            <a:endParaRPr lang="en-US"/>
          </a:p>
        </p:txBody>
      </p:sp>
      <p:sp>
        <p:nvSpPr>
          <p:cNvPr id="6" name="Plassholder for innhold 2">
            <a:extLst>
              <a:ext uri="{FF2B5EF4-FFF2-40B4-BE49-F238E27FC236}">
                <a16:creationId xmlns:a16="http://schemas.microsoft.com/office/drawing/2014/main" id="{E4F4194F-33DE-1BF0-6B64-71BD09D794DC}"/>
              </a:ext>
            </a:extLst>
          </p:cNvPr>
          <p:cNvSpPr>
            <a:spLocks noGrp="1"/>
          </p:cNvSpPr>
          <p:nvPr>
            <p:ph sz="half" idx="12"/>
          </p:nvPr>
        </p:nvSpPr>
        <p:spPr>
          <a:xfrm>
            <a:off x="479375" y="1756308"/>
            <a:ext cx="5369911" cy="4585055"/>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2" name="Text Placeholder 20">
            <a:extLst>
              <a:ext uri="{FF2B5EF4-FFF2-40B4-BE49-F238E27FC236}">
                <a16:creationId xmlns:a16="http://schemas.microsoft.com/office/drawing/2014/main" id="{FA2E1B1F-C3E1-4BBE-C194-B585AD5611B7}"/>
              </a:ext>
            </a:extLst>
          </p:cNvPr>
          <p:cNvSpPr>
            <a:spLocks noGrp="1"/>
          </p:cNvSpPr>
          <p:nvPr>
            <p:ph type="body" idx="24" hasCustomPrompt="1"/>
          </p:nvPr>
        </p:nvSpPr>
        <p:spPr>
          <a:xfrm>
            <a:off x="6337632" y="441900"/>
            <a:ext cx="537494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3" name="Plassholder for innhold 2">
            <a:extLst>
              <a:ext uri="{FF2B5EF4-FFF2-40B4-BE49-F238E27FC236}">
                <a16:creationId xmlns:a16="http://schemas.microsoft.com/office/drawing/2014/main" id="{4E96FBEE-1713-752A-F8E4-78E6FED84A87}"/>
              </a:ext>
            </a:extLst>
          </p:cNvPr>
          <p:cNvSpPr>
            <a:spLocks noGrp="1"/>
          </p:cNvSpPr>
          <p:nvPr>
            <p:ph idx="25"/>
          </p:nvPr>
        </p:nvSpPr>
        <p:spPr>
          <a:xfrm>
            <a:off x="6337633" y="1217618"/>
            <a:ext cx="5373180" cy="2030549"/>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4" name="Text Placeholder 20">
            <a:extLst>
              <a:ext uri="{FF2B5EF4-FFF2-40B4-BE49-F238E27FC236}">
                <a16:creationId xmlns:a16="http://schemas.microsoft.com/office/drawing/2014/main" id="{43ACEA4A-7F52-29B4-A59D-A9A40DC2BCDF}"/>
              </a:ext>
            </a:extLst>
          </p:cNvPr>
          <p:cNvSpPr>
            <a:spLocks noGrp="1"/>
          </p:cNvSpPr>
          <p:nvPr>
            <p:ph type="body" idx="28" hasCustomPrompt="1"/>
          </p:nvPr>
        </p:nvSpPr>
        <p:spPr>
          <a:xfrm>
            <a:off x="6337632" y="3535096"/>
            <a:ext cx="537494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7" name="Plassholder for innhold 2">
            <a:extLst>
              <a:ext uri="{FF2B5EF4-FFF2-40B4-BE49-F238E27FC236}">
                <a16:creationId xmlns:a16="http://schemas.microsoft.com/office/drawing/2014/main" id="{1756EB52-C798-44E7-B70C-FD7B1421E0D7}"/>
              </a:ext>
            </a:extLst>
          </p:cNvPr>
          <p:cNvSpPr>
            <a:spLocks noGrp="1"/>
          </p:cNvSpPr>
          <p:nvPr>
            <p:ph idx="29"/>
          </p:nvPr>
        </p:nvSpPr>
        <p:spPr>
          <a:xfrm>
            <a:off x="6337632" y="4322798"/>
            <a:ext cx="5373180" cy="2018566"/>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8" name="Picture 7" descr="A logo with red text&#10;&#10;Description automatically generated">
            <a:extLst>
              <a:ext uri="{FF2B5EF4-FFF2-40B4-BE49-F238E27FC236}">
                <a16:creationId xmlns:a16="http://schemas.microsoft.com/office/drawing/2014/main" id="{31575B49-82BE-3A1E-FB73-D878FA6641EB}"/>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90051661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Alternative title, text and 2 image">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42AC6519-EFC7-439F-2B40-CFDF814F807E}"/>
              </a:ext>
            </a:extLst>
          </p:cNvPr>
          <p:cNvSpPr>
            <a:spLocks noGrp="1"/>
          </p:cNvSpPr>
          <p:nvPr>
            <p:ph type="title" hasCustomPrompt="1"/>
          </p:nvPr>
        </p:nvSpPr>
        <p:spPr>
          <a:xfrm>
            <a:off x="479425" y="441900"/>
            <a:ext cx="11231387" cy="1019255"/>
          </a:xfrm>
        </p:spPr>
        <p:txBody>
          <a:bodyPr/>
          <a:lstStyle>
            <a:lvl1pPr>
              <a:defRPr sz="2400" cap="all" baseline="0"/>
            </a:lvl1pPr>
          </a:lstStyle>
          <a:p>
            <a:r>
              <a:rPr lang="en-GB"/>
              <a:t>CLICK TO EDIT MASTER TITLE STYLE</a:t>
            </a:r>
            <a:endParaRPr lang="en-US"/>
          </a:p>
        </p:txBody>
      </p:sp>
      <p:sp>
        <p:nvSpPr>
          <p:cNvPr id="6" name="Plassholder for innhold 2">
            <a:extLst>
              <a:ext uri="{FF2B5EF4-FFF2-40B4-BE49-F238E27FC236}">
                <a16:creationId xmlns:a16="http://schemas.microsoft.com/office/drawing/2014/main" id="{E4F4194F-33DE-1BF0-6B64-71BD09D794DC}"/>
              </a:ext>
            </a:extLst>
          </p:cNvPr>
          <p:cNvSpPr>
            <a:spLocks noGrp="1"/>
          </p:cNvSpPr>
          <p:nvPr>
            <p:ph sz="half" idx="12"/>
          </p:nvPr>
        </p:nvSpPr>
        <p:spPr>
          <a:xfrm>
            <a:off x="479375" y="1756308"/>
            <a:ext cx="5369911" cy="4585055"/>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16" name="Text Placeholder 20">
            <a:extLst>
              <a:ext uri="{FF2B5EF4-FFF2-40B4-BE49-F238E27FC236}">
                <a16:creationId xmlns:a16="http://schemas.microsoft.com/office/drawing/2014/main" id="{348CBB34-5954-0933-D0D5-BD5F58E600CB}"/>
              </a:ext>
            </a:extLst>
          </p:cNvPr>
          <p:cNvSpPr>
            <a:spLocks noGrp="1"/>
          </p:cNvSpPr>
          <p:nvPr>
            <p:ph type="body" idx="24" hasCustomPrompt="1"/>
          </p:nvPr>
        </p:nvSpPr>
        <p:spPr>
          <a:xfrm>
            <a:off x="6337632" y="1768812"/>
            <a:ext cx="537494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7" name="Plassholder for innhold 2">
            <a:extLst>
              <a:ext uri="{FF2B5EF4-FFF2-40B4-BE49-F238E27FC236}">
                <a16:creationId xmlns:a16="http://schemas.microsoft.com/office/drawing/2014/main" id="{AB4DD175-6171-AA94-04B3-3E87758719E3}"/>
              </a:ext>
            </a:extLst>
          </p:cNvPr>
          <p:cNvSpPr>
            <a:spLocks noGrp="1"/>
          </p:cNvSpPr>
          <p:nvPr>
            <p:ph idx="25"/>
          </p:nvPr>
        </p:nvSpPr>
        <p:spPr>
          <a:xfrm>
            <a:off x="6337633" y="2550206"/>
            <a:ext cx="5373180" cy="1308903"/>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18" name="Text Placeholder 20">
            <a:extLst>
              <a:ext uri="{FF2B5EF4-FFF2-40B4-BE49-F238E27FC236}">
                <a16:creationId xmlns:a16="http://schemas.microsoft.com/office/drawing/2014/main" id="{2401B9FF-7F6F-CCB3-D113-78A5854CF2F2}"/>
              </a:ext>
            </a:extLst>
          </p:cNvPr>
          <p:cNvSpPr>
            <a:spLocks noGrp="1"/>
          </p:cNvSpPr>
          <p:nvPr>
            <p:ph type="body" idx="28" hasCustomPrompt="1"/>
          </p:nvPr>
        </p:nvSpPr>
        <p:spPr>
          <a:xfrm>
            <a:off x="6337632" y="4251067"/>
            <a:ext cx="537494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9" name="Plassholder for innhold 2">
            <a:extLst>
              <a:ext uri="{FF2B5EF4-FFF2-40B4-BE49-F238E27FC236}">
                <a16:creationId xmlns:a16="http://schemas.microsoft.com/office/drawing/2014/main" id="{D6C39587-6736-FE95-D2B2-BEABE73DF629}"/>
              </a:ext>
            </a:extLst>
          </p:cNvPr>
          <p:cNvSpPr>
            <a:spLocks noGrp="1"/>
          </p:cNvSpPr>
          <p:nvPr>
            <p:ph idx="29"/>
          </p:nvPr>
        </p:nvSpPr>
        <p:spPr>
          <a:xfrm>
            <a:off x="6337632" y="5032461"/>
            <a:ext cx="5373180" cy="1308903"/>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2" name="Picture 1" descr="A logo with red text&#10;&#10;Description automatically generated">
            <a:extLst>
              <a:ext uri="{FF2B5EF4-FFF2-40B4-BE49-F238E27FC236}">
                <a16:creationId xmlns:a16="http://schemas.microsoft.com/office/drawing/2014/main" id="{130CA3E2-06E6-A1FE-B00A-B58982C91CE8}"/>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66946261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Data visualisation x2">
    <p:spTree>
      <p:nvGrpSpPr>
        <p:cNvPr id="1" name=""/>
        <p:cNvGrpSpPr/>
        <p:nvPr/>
      </p:nvGrpSpPr>
      <p:grpSpPr>
        <a:xfrm>
          <a:off x="0" y="0"/>
          <a:ext cx="0" cy="0"/>
          <a:chOff x="0" y="0"/>
          <a:chExt cx="0" cy="0"/>
        </a:xfrm>
      </p:grpSpPr>
      <p:pic>
        <p:nvPicPr>
          <p:cNvPr id="8" name="Picture 7" descr="A black background with a black square&#10;&#10;Description automatically generated">
            <a:extLst>
              <a:ext uri="{FF2B5EF4-FFF2-40B4-BE49-F238E27FC236}">
                <a16:creationId xmlns:a16="http://schemas.microsoft.com/office/drawing/2014/main" id="{7444B681-9575-6FC5-3C87-96B3F6181BD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25594" y="4235966"/>
            <a:ext cx="21500825" cy="3257700"/>
          </a:xfrm>
          <a:prstGeom prst="rect">
            <a:avLst/>
          </a:prstGeom>
        </p:spPr>
      </p:pic>
      <p:sp>
        <p:nvSpPr>
          <p:cNvPr id="3" name="Plassholder for innhold 2">
            <a:extLst>
              <a:ext uri="{FF2B5EF4-FFF2-40B4-BE49-F238E27FC236}">
                <a16:creationId xmlns:a16="http://schemas.microsoft.com/office/drawing/2014/main" id="{00951A32-23A0-6B06-8CD9-7B4E4C433754}"/>
              </a:ext>
            </a:extLst>
          </p:cNvPr>
          <p:cNvSpPr>
            <a:spLocks noGrp="1"/>
          </p:cNvSpPr>
          <p:nvPr>
            <p:ph idx="19"/>
          </p:nvPr>
        </p:nvSpPr>
        <p:spPr>
          <a:xfrm>
            <a:off x="479425" y="1761937"/>
            <a:ext cx="7382228" cy="3257700"/>
          </a:xfrm>
        </p:spPr>
        <p:txBody>
          <a:bodyPr>
            <a:normAutofit/>
          </a:bodyPr>
          <a:lstStyle>
            <a:lvl1pPr marL="0" indent="0">
              <a:lnSpc>
                <a:spcPts val="2420"/>
              </a:lnSpc>
              <a:buNone/>
              <a:defRPr sz="1800">
                <a:solidFill>
                  <a:schemeClr val="tx1"/>
                </a:solidFill>
                <a:latin typeface="Montserrat" pitchFamily="2" charset="77"/>
              </a:defRPr>
            </a:lvl1pPr>
            <a:lvl2pPr marL="742950" indent="-285750">
              <a:lnSpc>
                <a:spcPct val="100000"/>
              </a:lnSpc>
              <a:buFont typeface="Arial" panose="020B0604020202020204" pitchFamily="34" charset="0"/>
              <a:buChar char="•"/>
              <a:defRPr sz="1600">
                <a:solidFill>
                  <a:schemeClr val="tx1"/>
                </a:solidFill>
                <a:latin typeface="Montserrat" pitchFamily="2" charset="77"/>
              </a:defRPr>
            </a:lvl2pPr>
            <a:lvl3pPr>
              <a:lnSpc>
                <a:spcPct val="100000"/>
              </a:lnSpc>
              <a:defRPr sz="1400">
                <a:solidFill>
                  <a:schemeClr val="tx1"/>
                </a:solidFill>
                <a:latin typeface="Montserrat" pitchFamily="2" charset="77"/>
              </a:defRPr>
            </a:lvl3pPr>
            <a:lvl4pPr>
              <a:lnSpc>
                <a:spcPct val="100000"/>
              </a:lnSpc>
              <a:defRPr sz="1200">
                <a:solidFill>
                  <a:schemeClr val="tx1"/>
                </a:solidFill>
                <a:latin typeface="Montserrat" pitchFamily="2" charset="77"/>
              </a:defRPr>
            </a:lvl4pPr>
            <a:lvl5pPr>
              <a:lnSpc>
                <a:spcPct val="100000"/>
              </a:lnSpc>
              <a:defRPr sz="1200">
                <a:solidFill>
                  <a:schemeClr val="tx1"/>
                </a:solidFill>
                <a:latin typeface="Montserrat" pitchFamily="2" charset="77"/>
              </a:defRPr>
            </a:lvl5pPr>
          </a:lstStyle>
          <a:p>
            <a:pPr lvl="0"/>
            <a:r>
              <a:rPr lang="en-GB"/>
              <a:t>Click to edit Master text styles</a:t>
            </a:r>
          </a:p>
        </p:txBody>
      </p:sp>
      <p:sp>
        <p:nvSpPr>
          <p:cNvPr id="9" name="TextBox 8">
            <a:extLst>
              <a:ext uri="{FF2B5EF4-FFF2-40B4-BE49-F238E27FC236}">
                <a16:creationId xmlns:a16="http://schemas.microsoft.com/office/drawing/2014/main" id="{1375D34B-6561-44DA-DB69-5A42F9D1912B}"/>
              </a:ext>
            </a:extLst>
          </p:cNvPr>
          <p:cNvSpPr txBox="1"/>
          <p:nvPr userDrawn="1"/>
        </p:nvSpPr>
        <p:spPr>
          <a:xfrm>
            <a:off x="14859000" y="4051300"/>
            <a:ext cx="184731" cy="369332"/>
          </a:xfrm>
          <a:prstGeom prst="rect">
            <a:avLst/>
          </a:prstGeom>
          <a:noFill/>
        </p:spPr>
        <p:txBody>
          <a:bodyPr wrap="none" rtlCol="0">
            <a:spAutoFit/>
          </a:bodyPr>
          <a:lstStyle/>
          <a:p>
            <a:endParaRPr lang="en-US"/>
          </a:p>
        </p:txBody>
      </p:sp>
      <p:sp>
        <p:nvSpPr>
          <p:cNvPr id="11" name="Plassholder for innhold 2">
            <a:extLst>
              <a:ext uri="{FF2B5EF4-FFF2-40B4-BE49-F238E27FC236}">
                <a16:creationId xmlns:a16="http://schemas.microsoft.com/office/drawing/2014/main" id="{32BA10E8-8D2B-AD2D-BD48-DA154419BA2A}"/>
              </a:ext>
            </a:extLst>
          </p:cNvPr>
          <p:cNvSpPr>
            <a:spLocks noGrp="1"/>
          </p:cNvSpPr>
          <p:nvPr>
            <p:ph idx="30" hasCustomPrompt="1"/>
          </p:nvPr>
        </p:nvSpPr>
        <p:spPr>
          <a:xfrm>
            <a:off x="479426" y="5298546"/>
            <a:ext cx="7382228" cy="566270"/>
          </a:xfrm>
        </p:spPr>
        <p:txBody>
          <a:bodyPr>
            <a:normAutofit/>
          </a:bodyPr>
          <a:lstStyle>
            <a:lvl1pPr marL="0" indent="0">
              <a:lnSpc>
                <a:spcPts val="2120"/>
              </a:lnSpc>
              <a:buNone/>
              <a:defRPr lang="en-GB" sz="1600" b="1" i="0" kern="1200" cap="all" baseline="0" dirty="0">
                <a:solidFill>
                  <a:schemeClr val="tx1"/>
                </a:solidFill>
                <a:latin typeface="Montserrat" pitchFamily="2" charset="77"/>
                <a:ea typeface="+mn-ea"/>
                <a:cs typeface="Arial" panose="020B0604020202020204" pitchFamily="34" charset="0"/>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18" name="Title 6">
            <a:extLst>
              <a:ext uri="{FF2B5EF4-FFF2-40B4-BE49-F238E27FC236}">
                <a16:creationId xmlns:a16="http://schemas.microsoft.com/office/drawing/2014/main" id="{4D839894-CE51-0D00-1FD9-7319BE3082FC}"/>
              </a:ext>
            </a:extLst>
          </p:cNvPr>
          <p:cNvSpPr>
            <a:spLocks noGrp="1"/>
          </p:cNvSpPr>
          <p:nvPr>
            <p:ph type="title" hasCustomPrompt="1"/>
          </p:nvPr>
        </p:nvSpPr>
        <p:spPr>
          <a:xfrm>
            <a:off x="479425" y="441900"/>
            <a:ext cx="11231387" cy="1019255"/>
          </a:xfrm>
        </p:spPr>
        <p:txBody>
          <a:bodyPr/>
          <a:lstStyle>
            <a:lvl1pPr>
              <a:defRPr sz="2400" cap="all" baseline="0"/>
            </a:lvl1pPr>
          </a:lstStyle>
          <a:p>
            <a:r>
              <a:rPr lang="en-GB"/>
              <a:t>CLICK TO EDIT MASTER TITLE STYLE</a:t>
            </a:r>
            <a:endParaRPr lang="en-US"/>
          </a:p>
        </p:txBody>
      </p:sp>
      <p:sp>
        <p:nvSpPr>
          <p:cNvPr id="2" name="Text Placeholder 20">
            <a:extLst>
              <a:ext uri="{FF2B5EF4-FFF2-40B4-BE49-F238E27FC236}">
                <a16:creationId xmlns:a16="http://schemas.microsoft.com/office/drawing/2014/main" id="{799E3CF4-14D9-C052-14D3-57F0858F07C2}"/>
              </a:ext>
            </a:extLst>
          </p:cNvPr>
          <p:cNvSpPr>
            <a:spLocks noGrp="1"/>
          </p:cNvSpPr>
          <p:nvPr>
            <p:ph type="body" idx="22" hasCustomPrompt="1"/>
          </p:nvPr>
        </p:nvSpPr>
        <p:spPr>
          <a:xfrm>
            <a:off x="8181173" y="1768811"/>
            <a:ext cx="3531401" cy="1215549"/>
          </a:xfrm>
        </p:spPr>
        <p:txBody>
          <a:bodyPr anchor="t"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 name="Text Placeholder 20">
            <a:extLst>
              <a:ext uri="{FF2B5EF4-FFF2-40B4-BE49-F238E27FC236}">
                <a16:creationId xmlns:a16="http://schemas.microsoft.com/office/drawing/2014/main" id="{FDEF7085-36CA-5766-D4DA-EC7A5D0E21F7}"/>
              </a:ext>
            </a:extLst>
          </p:cNvPr>
          <p:cNvSpPr>
            <a:spLocks noGrp="1"/>
          </p:cNvSpPr>
          <p:nvPr>
            <p:ph type="body" idx="31" hasCustomPrompt="1"/>
          </p:nvPr>
        </p:nvSpPr>
        <p:spPr>
          <a:xfrm>
            <a:off x="8181173" y="4044798"/>
            <a:ext cx="1940727" cy="974839"/>
          </a:xfrm>
        </p:spPr>
        <p:txBody>
          <a:bodyPr anchor="t"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5" name="Plassholder for innhold 2">
            <a:extLst>
              <a:ext uri="{FF2B5EF4-FFF2-40B4-BE49-F238E27FC236}">
                <a16:creationId xmlns:a16="http://schemas.microsoft.com/office/drawing/2014/main" id="{0B9E1280-3330-F4CB-506D-B9D3CE2574B5}"/>
              </a:ext>
            </a:extLst>
          </p:cNvPr>
          <p:cNvSpPr>
            <a:spLocks noGrp="1"/>
          </p:cNvSpPr>
          <p:nvPr>
            <p:ph idx="23"/>
          </p:nvPr>
        </p:nvSpPr>
        <p:spPr>
          <a:xfrm>
            <a:off x="8181173" y="3173384"/>
            <a:ext cx="3531600"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6" name="Plassholder for innhold 2">
            <a:extLst>
              <a:ext uri="{FF2B5EF4-FFF2-40B4-BE49-F238E27FC236}">
                <a16:creationId xmlns:a16="http://schemas.microsoft.com/office/drawing/2014/main" id="{D24D3151-04AA-352F-681B-A74893FD5AD7}"/>
              </a:ext>
            </a:extLst>
          </p:cNvPr>
          <p:cNvSpPr>
            <a:spLocks noGrp="1"/>
          </p:cNvSpPr>
          <p:nvPr>
            <p:ph idx="33"/>
          </p:nvPr>
        </p:nvSpPr>
        <p:spPr>
          <a:xfrm>
            <a:off x="8181173" y="5298546"/>
            <a:ext cx="1940727"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pic>
        <p:nvPicPr>
          <p:cNvPr id="7" name="Picture 6" descr="A logo with red text&#10;&#10;Description automatically generated">
            <a:extLst>
              <a:ext uri="{FF2B5EF4-FFF2-40B4-BE49-F238E27FC236}">
                <a16:creationId xmlns:a16="http://schemas.microsoft.com/office/drawing/2014/main" id="{6EA2C66F-1CF4-FBF3-16AC-D12E60377063}"/>
              </a:ext>
            </a:extLst>
          </p:cNvPr>
          <p:cNvPicPr>
            <a:picLocks noChangeAspect="1"/>
          </p:cNvPicPr>
          <p:nvPr userDrawn="1"/>
        </p:nvPicPr>
        <p:blipFill>
          <a:blip r:embed="rId3"/>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5918195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ubtitle, 2 columns with illustration">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dirty="0"/>
              <a:t>CLICK TO EDIT MASTER TITLE STYLE</a:t>
            </a:r>
            <a:endParaRPr lang="en-US" dirty="0"/>
          </a:p>
        </p:txBody>
      </p:sp>
      <p:pic>
        <p:nvPicPr>
          <p:cNvPr id="10" name="Picture 9">
            <a:extLst>
              <a:ext uri="{FF2B5EF4-FFF2-40B4-BE49-F238E27FC236}">
                <a16:creationId xmlns:a16="http://schemas.microsoft.com/office/drawing/2014/main" id="{A8EC0CDE-BC56-8528-90B4-C4F6494D583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5222" y="4222343"/>
            <a:ext cx="21236257" cy="2572974"/>
          </a:xfrm>
          <a:prstGeom prst="rect">
            <a:avLst/>
          </a:prstGeom>
        </p:spPr>
      </p:pic>
      <p:sp>
        <p:nvSpPr>
          <p:cNvPr id="11" name="Text Placeholder 20">
            <a:extLst>
              <a:ext uri="{FF2B5EF4-FFF2-40B4-BE49-F238E27FC236}">
                <a16:creationId xmlns:a16="http://schemas.microsoft.com/office/drawing/2014/main" id="{8B3F4127-C3EA-D4DB-A5E4-717BC9D72808}"/>
              </a:ext>
            </a:extLst>
          </p:cNvPr>
          <p:cNvSpPr>
            <a:spLocks noGrp="1"/>
          </p:cNvSpPr>
          <p:nvPr>
            <p:ph type="body" idx="24" hasCustomPrompt="1"/>
          </p:nvPr>
        </p:nvSpPr>
        <p:spPr>
          <a:xfrm>
            <a:off x="479424" y="1768812"/>
            <a:ext cx="5374943"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12" name="Plassholder for innhold 2">
            <a:extLst>
              <a:ext uri="{FF2B5EF4-FFF2-40B4-BE49-F238E27FC236}">
                <a16:creationId xmlns:a16="http://schemas.microsoft.com/office/drawing/2014/main" id="{B5C32015-0069-4A53-FB7A-FE233EB987D8}"/>
              </a:ext>
            </a:extLst>
          </p:cNvPr>
          <p:cNvSpPr>
            <a:spLocks noGrp="1"/>
          </p:cNvSpPr>
          <p:nvPr>
            <p:ph idx="10"/>
          </p:nvPr>
        </p:nvSpPr>
        <p:spPr>
          <a:xfrm>
            <a:off x="479425" y="2550206"/>
            <a:ext cx="5373180" cy="2640359"/>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13" name="Text Placeholder 20">
            <a:extLst>
              <a:ext uri="{FF2B5EF4-FFF2-40B4-BE49-F238E27FC236}">
                <a16:creationId xmlns:a16="http://schemas.microsoft.com/office/drawing/2014/main" id="{FA27D534-B29D-1B06-8B11-C0B9FC7CAF8C}"/>
              </a:ext>
            </a:extLst>
          </p:cNvPr>
          <p:cNvSpPr>
            <a:spLocks noGrp="1"/>
          </p:cNvSpPr>
          <p:nvPr>
            <p:ph type="body" idx="25" hasCustomPrompt="1"/>
          </p:nvPr>
        </p:nvSpPr>
        <p:spPr>
          <a:xfrm>
            <a:off x="6337635" y="1768812"/>
            <a:ext cx="5374943"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14" name="Plassholder for innhold 2">
            <a:extLst>
              <a:ext uri="{FF2B5EF4-FFF2-40B4-BE49-F238E27FC236}">
                <a16:creationId xmlns:a16="http://schemas.microsoft.com/office/drawing/2014/main" id="{28399154-71D7-6C1D-9DC5-1F37CA78C222}"/>
              </a:ext>
            </a:extLst>
          </p:cNvPr>
          <p:cNvSpPr>
            <a:spLocks noGrp="1"/>
          </p:cNvSpPr>
          <p:nvPr>
            <p:ph idx="26"/>
          </p:nvPr>
        </p:nvSpPr>
        <p:spPr>
          <a:xfrm>
            <a:off x="6337636" y="2550206"/>
            <a:ext cx="5373180" cy="1364481"/>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pic>
        <p:nvPicPr>
          <p:cNvPr id="3" name="Picture 2" descr="A logo with red text&#10;&#10;Description automatically generated">
            <a:extLst>
              <a:ext uri="{FF2B5EF4-FFF2-40B4-BE49-F238E27FC236}">
                <a16:creationId xmlns:a16="http://schemas.microsoft.com/office/drawing/2014/main" id="{8C7B44AA-E16B-A0C2-45CB-12D4D522BEEC}"/>
              </a:ext>
            </a:extLst>
          </p:cNvPr>
          <p:cNvPicPr>
            <a:picLocks noChangeAspect="1"/>
          </p:cNvPicPr>
          <p:nvPr userDrawn="1"/>
        </p:nvPicPr>
        <p:blipFill>
          <a:blip r:embed="rId3"/>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132842670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Data visualisation x2 with subtitle">
    <p:spTree>
      <p:nvGrpSpPr>
        <p:cNvPr id="1" name=""/>
        <p:cNvGrpSpPr/>
        <p:nvPr/>
      </p:nvGrpSpPr>
      <p:grpSpPr>
        <a:xfrm>
          <a:off x="0" y="0"/>
          <a:ext cx="0" cy="0"/>
          <a:chOff x="0" y="0"/>
          <a:chExt cx="0" cy="0"/>
        </a:xfrm>
      </p:grpSpPr>
      <p:pic>
        <p:nvPicPr>
          <p:cNvPr id="8" name="Picture 7" descr="A black background with a black square&#10;&#10;Description automatically generated">
            <a:extLst>
              <a:ext uri="{FF2B5EF4-FFF2-40B4-BE49-F238E27FC236}">
                <a16:creationId xmlns:a16="http://schemas.microsoft.com/office/drawing/2014/main" id="{7444B681-9575-6FC5-3C87-96B3F6181BD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25594" y="4235965"/>
            <a:ext cx="21500825" cy="3257700"/>
          </a:xfrm>
          <a:prstGeom prst="rect">
            <a:avLst/>
          </a:prstGeom>
        </p:spPr>
      </p:pic>
      <p:sp>
        <p:nvSpPr>
          <p:cNvPr id="3" name="Plassholder for innhold 2">
            <a:extLst>
              <a:ext uri="{FF2B5EF4-FFF2-40B4-BE49-F238E27FC236}">
                <a16:creationId xmlns:a16="http://schemas.microsoft.com/office/drawing/2014/main" id="{00951A32-23A0-6B06-8CD9-7B4E4C433754}"/>
              </a:ext>
            </a:extLst>
          </p:cNvPr>
          <p:cNvSpPr>
            <a:spLocks noGrp="1"/>
          </p:cNvSpPr>
          <p:nvPr>
            <p:ph idx="19"/>
          </p:nvPr>
        </p:nvSpPr>
        <p:spPr>
          <a:xfrm>
            <a:off x="479425" y="2523736"/>
            <a:ext cx="7382228" cy="2495901"/>
          </a:xfrm>
        </p:spPr>
        <p:txBody>
          <a:bodyPr>
            <a:normAutofit/>
          </a:bodyPr>
          <a:lstStyle>
            <a:lvl1pPr marL="0" indent="0">
              <a:lnSpc>
                <a:spcPts val="2120"/>
              </a:lnSpc>
              <a:buNone/>
              <a:defRPr sz="1600">
                <a:solidFill>
                  <a:schemeClr val="tx1"/>
                </a:solidFill>
                <a:latin typeface="Montserrat" pitchFamily="2" charset="77"/>
              </a:defRPr>
            </a:lvl1pPr>
            <a:lvl2pPr marL="742950" indent="-285750">
              <a:lnSpc>
                <a:spcPct val="100000"/>
              </a:lnSpc>
              <a:buFont typeface="Arial" panose="020B0604020202020204" pitchFamily="34" charset="0"/>
              <a:buChar char="•"/>
              <a:defRPr sz="1600">
                <a:solidFill>
                  <a:schemeClr val="tx1"/>
                </a:solidFill>
                <a:latin typeface="Montserrat" pitchFamily="2" charset="77"/>
              </a:defRPr>
            </a:lvl2pPr>
            <a:lvl3pPr>
              <a:lnSpc>
                <a:spcPct val="100000"/>
              </a:lnSpc>
              <a:defRPr sz="1400">
                <a:solidFill>
                  <a:schemeClr val="tx1"/>
                </a:solidFill>
                <a:latin typeface="Montserrat" pitchFamily="2" charset="77"/>
              </a:defRPr>
            </a:lvl3pPr>
            <a:lvl4pPr>
              <a:lnSpc>
                <a:spcPct val="100000"/>
              </a:lnSpc>
              <a:defRPr sz="1200">
                <a:solidFill>
                  <a:schemeClr val="tx1"/>
                </a:solidFill>
                <a:latin typeface="Montserrat" pitchFamily="2" charset="77"/>
              </a:defRPr>
            </a:lvl4pPr>
            <a:lvl5pPr>
              <a:lnSpc>
                <a:spcPct val="100000"/>
              </a:lnSpc>
              <a:defRPr sz="1200">
                <a:solidFill>
                  <a:schemeClr val="tx1"/>
                </a:solidFill>
                <a:latin typeface="Montserrat" pitchFamily="2" charset="77"/>
              </a:defRPr>
            </a:lvl5pPr>
          </a:lstStyle>
          <a:p>
            <a:pPr lvl="0"/>
            <a:r>
              <a:rPr lang="en-GB"/>
              <a:t>Click to edit Master text styles</a:t>
            </a:r>
          </a:p>
        </p:txBody>
      </p:sp>
      <p:sp>
        <p:nvSpPr>
          <p:cNvPr id="9" name="TextBox 8">
            <a:extLst>
              <a:ext uri="{FF2B5EF4-FFF2-40B4-BE49-F238E27FC236}">
                <a16:creationId xmlns:a16="http://schemas.microsoft.com/office/drawing/2014/main" id="{1375D34B-6561-44DA-DB69-5A42F9D1912B}"/>
              </a:ext>
            </a:extLst>
          </p:cNvPr>
          <p:cNvSpPr txBox="1"/>
          <p:nvPr userDrawn="1"/>
        </p:nvSpPr>
        <p:spPr>
          <a:xfrm>
            <a:off x="14859000" y="4051300"/>
            <a:ext cx="184731" cy="369332"/>
          </a:xfrm>
          <a:prstGeom prst="rect">
            <a:avLst/>
          </a:prstGeom>
          <a:noFill/>
        </p:spPr>
        <p:txBody>
          <a:bodyPr wrap="none" rtlCol="0">
            <a:spAutoFit/>
          </a:bodyPr>
          <a:lstStyle/>
          <a:p>
            <a:endParaRPr lang="en-US"/>
          </a:p>
        </p:txBody>
      </p:sp>
      <p:sp>
        <p:nvSpPr>
          <p:cNvPr id="10" name="Text Placeholder 20">
            <a:extLst>
              <a:ext uri="{FF2B5EF4-FFF2-40B4-BE49-F238E27FC236}">
                <a16:creationId xmlns:a16="http://schemas.microsoft.com/office/drawing/2014/main" id="{056E0855-B9EC-4AD2-B98A-13BE0DA119AA}"/>
              </a:ext>
            </a:extLst>
          </p:cNvPr>
          <p:cNvSpPr>
            <a:spLocks noGrp="1"/>
          </p:cNvSpPr>
          <p:nvPr>
            <p:ph type="body" idx="22" hasCustomPrompt="1"/>
          </p:nvPr>
        </p:nvSpPr>
        <p:spPr>
          <a:xfrm>
            <a:off x="8181173" y="1768811"/>
            <a:ext cx="3531401" cy="1215549"/>
          </a:xfrm>
        </p:spPr>
        <p:txBody>
          <a:bodyPr anchor="t"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1" name="Plassholder for innhold 2">
            <a:extLst>
              <a:ext uri="{FF2B5EF4-FFF2-40B4-BE49-F238E27FC236}">
                <a16:creationId xmlns:a16="http://schemas.microsoft.com/office/drawing/2014/main" id="{32BA10E8-8D2B-AD2D-BD48-DA154419BA2A}"/>
              </a:ext>
            </a:extLst>
          </p:cNvPr>
          <p:cNvSpPr>
            <a:spLocks noGrp="1"/>
          </p:cNvSpPr>
          <p:nvPr>
            <p:ph idx="30" hasCustomPrompt="1"/>
          </p:nvPr>
        </p:nvSpPr>
        <p:spPr>
          <a:xfrm>
            <a:off x="479426" y="5298546"/>
            <a:ext cx="7382228" cy="566270"/>
          </a:xfrm>
        </p:spPr>
        <p:txBody>
          <a:bodyPr>
            <a:normAutofit/>
          </a:bodyPr>
          <a:lstStyle>
            <a:lvl1pPr marL="0" indent="0">
              <a:lnSpc>
                <a:spcPts val="2120"/>
              </a:lnSpc>
              <a:buNone/>
              <a:defRPr lang="en-GB" sz="1600" b="1" i="0" kern="1200" cap="all" baseline="0" dirty="0">
                <a:solidFill>
                  <a:schemeClr val="tx1"/>
                </a:solidFill>
                <a:latin typeface="Montserrat" pitchFamily="2" charset="77"/>
                <a:ea typeface="+mn-ea"/>
                <a:cs typeface="Arial" panose="020B0604020202020204" pitchFamily="34" charset="0"/>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12" name="Text Placeholder 20">
            <a:extLst>
              <a:ext uri="{FF2B5EF4-FFF2-40B4-BE49-F238E27FC236}">
                <a16:creationId xmlns:a16="http://schemas.microsoft.com/office/drawing/2014/main" id="{AB70C5DC-1F75-639D-F8A5-FBB0A0450E1E}"/>
              </a:ext>
            </a:extLst>
          </p:cNvPr>
          <p:cNvSpPr>
            <a:spLocks noGrp="1"/>
          </p:cNvSpPr>
          <p:nvPr>
            <p:ph type="body" idx="31" hasCustomPrompt="1"/>
          </p:nvPr>
        </p:nvSpPr>
        <p:spPr>
          <a:xfrm>
            <a:off x="8181173" y="4044798"/>
            <a:ext cx="1940727" cy="974839"/>
          </a:xfrm>
        </p:spPr>
        <p:txBody>
          <a:bodyPr anchor="t"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2" name="Title 6">
            <a:extLst>
              <a:ext uri="{FF2B5EF4-FFF2-40B4-BE49-F238E27FC236}">
                <a16:creationId xmlns:a16="http://schemas.microsoft.com/office/drawing/2014/main" id="{99704C32-3989-99B3-CF87-A15FA59408E3}"/>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4" name="Text Placeholder 20">
            <a:extLst>
              <a:ext uri="{FF2B5EF4-FFF2-40B4-BE49-F238E27FC236}">
                <a16:creationId xmlns:a16="http://schemas.microsoft.com/office/drawing/2014/main" id="{E5DAEE78-CEDC-104F-96D2-EC4A646AED50}"/>
              </a:ext>
            </a:extLst>
          </p:cNvPr>
          <p:cNvSpPr>
            <a:spLocks noGrp="1"/>
          </p:cNvSpPr>
          <p:nvPr>
            <p:ph type="body" idx="32" hasCustomPrompt="1"/>
          </p:nvPr>
        </p:nvSpPr>
        <p:spPr>
          <a:xfrm>
            <a:off x="477659" y="1768812"/>
            <a:ext cx="7382228"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5" name="Plassholder for innhold 2">
            <a:extLst>
              <a:ext uri="{FF2B5EF4-FFF2-40B4-BE49-F238E27FC236}">
                <a16:creationId xmlns:a16="http://schemas.microsoft.com/office/drawing/2014/main" id="{9365C55D-36C9-B427-A5C1-0BDF9D90AF1A}"/>
              </a:ext>
            </a:extLst>
          </p:cNvPr>
          <p:cNvSpPr>
            <a:spLocks noGrp="1"/>
          </p:cNvSpPr>
          <p:nvPr>
            <p:ph idx="23"/>
          </p:nvPr>
        </p:nvSpPr>
        <p:spPr>
          <a:xfrm>
            <a:off x="8181173" y="3173384"/>
            <a:ext cx="3531600"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6" name="Plassholder for innhold 2">
            <a:extLst>
              <a:ext uri="{FF2B5EF4-FFF2-40B4-BE49-F238E27FC236}">
                <a16:creationId xmlns:a16="http://schemas.microsoft.com/office/drawing/2014/main" id="{5E76C479-98A2-8A4C-E5AF-051F1F3C4721}"/>
              </a:ext>
            </a:extLst>
          </p:cNvPr>
          <p:cNvSpPr>
            <a:spLocks noGrp="1"/>
          </p:cNvSpPr>
          <p:nvPr>
            <p:ph idx="33"/>
          </p:nvPr>
        </p:nvSpPr>
        <p:spPr>
          <a:xfrm>
            <a:off x="8181173" y="5298546"/>
            <a:ext cx="1940727"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pic>
        <p:nvPicPr>
          <p:cNvPr id="7" name="Picture 6" descr="A logo with red text&#10;&#10;Description automatically generated">
            <a:extLst>
              <a:ext uri="{FF2B5EF4-FFF2-40B4-BE49-F238E27FC236}">
                <a16:creationId xmlns:a16="http://schemas.microsoft.com/office/drawing/2014/main" id="{62CC1534-20AF-1558-06AB-2C9C52FA3805}"/>
              </a:ext>
            </a:extLst>
          </p:cNvPr>
          <p:cNvPicPr>
            <a:picLocks noChangeAspect="1"/>
          </p:cNvPicPr>
          <p:nvPr userDrawn="1"/>
        </p:nvPicPr>
        <p:blipFill>
          <a:blip r:embed="rId3"/>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199377024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Data visualisation x3 with subtitle">
    <p:spTree>
      <p:nvGrpSpPr>
        <p:cNvPr id="1" name=""/>
        <p:cNvGrpSpPr/>
        <p:nvPr/>
      </p:nvGrpSpPr>
      <p:grpSpPr>
        <a:xfrm>
          <a:off x="0" y="0"/>
          <a:ext cx="0" cy="0"/>
          <a:chOff x="0" y="0"/>
          <a:chExt cx="0" cy="0"/>
        </a:xfrm>
      </p:grpSpPr>
      <p:sp>
        <p:nvSpPr>
          <p:cNvPr id="45" name="TextBox 44">
            <a:extLst>
              <a:ext uri="{FF2B5EF4-FFF2-40B4-BE49-F238E27FC236}">
                <a16:creationId xmlns:a16="http://schemas.microsoft.com/office/drawing/2014/main" id="{B17250F1-C27A-CA65-E36B-B81AC995378D}"/>
              </a:ext>
            </a:extLst>
          </p:cNvPr>
          <p:cNvSpPr txBox="1"/>
          <p:nvPr userDrawn="1"/>
        </p:nvSpPr>
        <p:spPr>
          <a:xfrm>
            <a:off x="-12700" y="8724900"/>
            <a:ext cx="184731" cy="369332"/>
          </a:xfrm>
          <a:prstGeom prst="rect">
            <a:avLst/>
          </a:prstGeom>
          <a:noFill/>
        </p:spPr>
        <p:txBody>
          <a:bodyPr wrap="none" rtlCol="0">
            <a:spAutoFit/>
          </a:bodyPr>
          <a:lstStyle/>
          <a:p>
            <a:endParaRPr lang="en-US"/>
          </a:p>
        </p:txBody>
      </p:sp>
      <p:sp>
        <p:nvSpPr>
          <p:cNvPr id="23" name="Plassholder for innhold 2">
            <a:extLst>
              <a:ext uri="{FF2B5EF4-FFF2-40B4-BE49-F238E27FC236}">
                <a16:creationId xmlns:a16="http://schemas.microsoft.com/office/drawing/2014/main" id="{A19A7692-8EC0-A07A-1F06-1D5D1D9F596F}"/>
              </a:ext>
            </a:extLst>
          </p:cNvPr>
          <p:cNvSpPr>
            <a:spLocks noGrp="1"/>
          </p:cNvSpPr>
          <p:nvPr>
            <p:ph idx="19"/>
          </p:nvPr>
        </p:nvSpPr>
        <p:spPr>
          <a:xfrm>
            <a:off x="4330200" y="4003964"/>
            <a:ext cx="7382228" cy="1100472"/>
          </a:xfrm>
        </p:spPr>
        <p:txBody>
          <a:bodyPr>
            <a:normAutofit/>
          </a:bodyPr>
          <a:lstStyle>
            <a:lvl1pPr marL="0" indent="0">
              <a:lnSpc>
                <a:spcPts val="2400"/>
              </a:lnSpc>
              <a:buNone/>
              <a:defRPr sz="1800" b="0">
                <a:solidFill>
                  <a:schemeClr val="tx1"/>
                </a:solidFill>
                <a:latin typeface="Montserrat" pitchFamily="2" charset="77"/>
              </a:defRPr>
            </a:lvl1pPr>
            <a:lvl2pPr>
              <a:lnSpc>
                <a:spcPct val="100000"/>
              </a:lnSpc>
              <a:defRPr sz="1600">
                <a:solidFill>
                  <a:schemeClr val="tx1"/>
                </a:solidFill>
                <a:latin typeface="Montserrat" pitchFamily="2" charset="77"/>
              </a:defRPr>
            </a:lvl2pPr>
            <a:lvl3pPr>
              <a:lnSpc>
                <a:spcPct val="100000"/>
              </a:lnSpc>
              <a:defRPr sz="1400">
                <a:solidFill>
                  <a:schemeClr val="tx1"/>
                </a:solidFill>
                <a:latin typeface="Montserrat" pitchFamily="2" charset="77"/>
              </a:defRPr>
            </a:lvl3pPr>
            <a:lvl4pPr>
              <a:lnSpc>
                <a:spcPct val="100000"/>
              </a:lnSpc>
              <a:defRPr sz="1200">
                <a:solidFill>
                  <a:schemeClr val="tx1"/>
                </a:solidFill>
                <a:latin typeface="Montserrat" pitchFamily="2" charset="77"/>
              </a:defRPr>
            </a:lvl4pPr>
            <a:lvl5pPr>
              <a:lnSpc>
                <a:spcPct val="100000"/>
              </a:lnSpc>
              <a:defRPr sz="1200">
                <a:solidFill>
                  <a:schemeClr val="tx1"/>
                </a:solidFill>
                <a:latin typeface="Montserrat" pitchFamily="2" charset="77"/>
              </a:defRPr>
            </a:lvl5pPr>
          </a:lstStyle>
          <a:p>
            <a:pPr lvl="0"/>
            <a:r>
              <a:rPr lang="en-GB"/>
              <a:t>Click to edit Master text style</a:t>
            </a:r>
          </a:p>
        </p:txBody>
      </p:sp>
      <p:sp>
        <p:nvSpPr>
          <p:cNvPr id="46" name="Text Placeholder 20">
            <a:extLst>
              <a:ext uri="{FF2B5EF4-FFF2-40B4-BE49-F238E27FC236}">
                <a16:creationId xmlns:a16="http://schemas.microsoft.com/office/drawing/2014/main" id="{6F7A03D9-8A29-659C-61BA-8ED553C00B07}"/>
              </a:ext>
            </a:extLst>
          </p:cNvPr>
          <p:cNvSpPr>
            <a:spLocks noGrp="1"/>
          </p:cNvSpPr>
          <p:nvPr>
            <p:ph type="body" idx="22" hasCustomPrompt="1"/>
          </p:nvPr>
        </p:nvSpPr>
        <p:spPr>
          <a:xfrm>
            <a:off x="479179" y="1764242"/>
            <a:ext cx="3531600" cy="1214575"/>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7" name="Plassholder for innhold 2">
            <a:extLst>
              <a:ext uri="{FF2B5EF4-FFF2-40B4-BE49-F238E27FC236}">
                <a16:creationId xmlns:a16="http://schemas.microsoft.com/office/drawing/2014/main" id="{46A44F61-AD53-9B7A-1297-52DC3A41CDBD}"/>
              </a:ext>
            </a:extLst>
          </p:cNvPr>
          <p:cNvSpPr>
            <a:spLocks noGrp="1"/>
          </p:cNvSpPr>
          <p:nvPr>
            <p:ph idx="23"/>
          </p:nvPr>
        </p:nvSpPr>
        <p:spPr>
          <a:xfrm>
            <a:off x="479179" y="3105049"/>
            <a:ext cx="3531600"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48" name="Text Placeholder 20">
            <a:extLst>
              <a:ext uri="{FF2B5EF4-FFF2-40B4-BE49-F238E27FC236}">
                <a16:creationId xmlns:a16="http://schemas.microsoft.com/office/drawing/2014/main" id="{C7CD6CD2-2E61-24B5-2CA8-8958CAF78407}"/>
              </a:ext>
            </a:extLst>
          </p:cNvPr>
          <p:cNvSpPr>
            <a:spLocks noGrp="1"/>
          </p:cNvSpPr>
          <p:nvPr>
            <p:ph type="body" idx="28" hasCustomPrompt="1"/>
          </p:nvPr>
        </p:nvSpPr>
        <p:spPr>
          <a:xfrm>
            <a:off x="8181223" y="1764242"/>
            <a:ext cx="3531600" cy="1214575"/>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9" name="Plassholder for innhold 2">
            <a:extLst>
              <a:ext uri="{FF2B5EF4-FFF2-40B4-BE49-F238E27FC236}">
                <a16:creationId xmlns:a16="http://schemas.microsoft.com/office/drawing/2014/main" id="{1D7455E6-09DA-5C73-FCD7-440D99C2789A}"/>
              </a:ext>
            </a:extLst>
          </p:cNvPr>
          <p:cNvSpPr>
            <a:spLocks noGrp="1"/>
          </p:cNvSpPr>
          <p:nvPr>
            <p:ph idx="29"/>
          </p:nvPr>
        </p:nvSpPr>
        <p:spPr>
          <a:xfrm>
            <a:off x="8181223" y="3105049"/>
            <a:ext cx="3531600"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50" name="Text Placeholder 20">
            <a:extLst>
              <a:ext uri="{FF2B5EF4-FFF2-40B4-BE49-F238E27FC236}">
                <a16:creationId xmlns:a16="http://schemas.microsoft.com/office/drawing/2014/main" id="{DFCDCA3A-B486-8DDB-AFB8-5C30F8971134}"/>
              </a:ext>
            </a:extLst>
          </p:cNvPr>
          <p:cNvSpPr>
            <a:spLocks noGrp="1"/>
          </p:cNvSpPr>
          <p:nvPr>
            <p:ph type="body" idx="31" hasCustomPrompt="1"/>
          </p:nvPr>
        </p:nvSpPr>
        <p:spPr>
          <a:xfrm>
            <a:off x="4330200" y="1764242"/>
            <a:ext cx="3531600" cy="1214575"/>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51" name="Plassholder for innhold 2">
            <a:extLst>
              <a:ext uri="{FF2B5EF4-FFF2-40B4-BE49-F238E27FC236}">
                <a16:creationId xmlns:a16="http://schemas.microsoft.com/office/drawing/2014/main" id="{80EA3FEB-9E9E-62AA-BF2D-3E89A81DD842}"/>
              </a:ext>
            </a:extLst>
          </p:cNvPr>
          <p:cNvSpPr>
            <a:spLocks noGrp="1"/>
          </p:cNvSpPr>
          <p:nvPr>
            <p:ph idx="32"/>
          </p:nvPr>
        </p:nvSpPr>
        <p:spPr>
          <a:xfrm>
            <a:off x="4330200" y="3105049"/>
            <a:ext cx="3531600"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pic>
        <p:nvPicPr>
          <p:cNvPr id="2" name="Picture 1" descr="A black background with a black square&#10;&#10;Description automatically generated">
            <a:extLst>
              <a:ext uri="{FF2B5EF4-FFF2-40B4-BE49-F238E27FC236}">
                <a16:creationId xmlns:a16="http://schemas.microsoft.com/office/drawing/2014/main" id="{B6C6FB5C-BDC2-D08E-D51B-F918865353E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42684" y="4102098"/>
            <a:ext cx="21553730" cy="2660400"/>
          </a:xfrm>
          <a:prstGeom prst="rect">
            <a:avLst/>
          </a:prstGeom>
        </p:spPr>
      </p:pic>
      <p:sp>
        <p:nvSpPr>
          <p:cNvPr id="3" name="Title 6">
            <a:extLst>
              <a:ext uri="{FF2B5EF4-FFF2-40B4-BE49-F238E27FC236}">
                <a16:creationId xmlns:a16="http://schemas.microsoft.com/office/drawing/2014/main" id="{6E0FD2E2-766A-0BE6-9243-5A18FF6CB12F}"/>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4" name="Plassholder for innhold 2">
            <a:extLst>
              <a:ext uri="{FF2B5EF4-FFF2-40B4-BE49-F238E27FC236}">
                <a16:creationId xmlns:a16="http://schemas.microsoft.com/office/drawing/2014/main" id="{2AF4A476-5F86-6841-40FA-AF97E0018A9F}"/>
              </a:ext>
            </a:extLst>
          </p:cNvPr>
          <p:cNvSpPr>
            <a:spLocks noGrp="1"/>
          </p:cNvSpPr>
          <p:nvPr>
            <p:ph idx="30" hasCustomPrompt="1"/>
          </p:nvPr>
        </p:nvSpPr>
        <p:spPr>
          <a:xfrm>
            <a:off x="4330200" y="5298546"/>
            <a:ext cx="7382228" cy="566270"/>
          </a:xfrm>
        </p:spPr>
        <p:txBody>
          <a:bodyPr>
            <a:normAutofit/>
          </a:bodyPr>
          <a:lstStyle>
            <a:lvl1pPr marL="0" indent="0">
              <a:lnSpc>
                <a:spcPts val="2120"/>
              </a:lnSpc>
              <a:buNone/>
              <a:defRPr lang="en-GB" sz="1600" b="1" i="0" kern="1200" cap="all" baseline="0" dirty="0">
                <a:solidFill>
                  <a:schemeClr val="tx1"/>
                </a:solidFill>
                <a:latin typeface="Montserrat" pitchFamily="2" charset="77"/>
                <a:ea typeface="+mn-ea"/>
                <a:cs typeface="Arial" panose="020B0604020202020204" pitchFamily="34" charset="0"/>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pic>
        <p:nvPicPr>
          <p:cNvPr id="5" name="Picture 4" descr="A logo with red text&#10;&#10;Description automatically generated">
            <a:extLst>
              <a:ext uri="{FF2B5EF4-FFF2-40B4-BE49-F238E27FC236}">
                <a16:creationId xmlns:a16="http://schemas.microsoft.com/office/drawing/2014/main" id="{D407F97D-6744-19EF-0669-50B408A080B8}"/>
              </a:ext>
            </a:extLst>
          </p:cNvPr>
          <p:cNvPicPr>
            <a:picLocks noChangeAspect="1"/>
          </p:cNvPicPr>
          <p:nvPr userDrawn="1"/>
        </p:nvPicPr>
        <p:blipFill>
          <a:blip r:embed="rId3"/>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64657560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Data visualisation x3">
    <p:spTree>
      <p:nvGrpSpPr>
        <p:cNvPr id="1" name=""/>
        <p:cNvGrpSpPr/>
        <p:nvPr/>
      </p:nvGrpSpPr>
      <p:grpSpPr>
        <a:xfrm>
          <a:off x="0" y="0"/>
          <a:ext cx="0" cy="0"/>
          <a:chOff x="0" y="0"/>
          <a:chExt cx="0" cy="0"/>
        </a:xfrm>
      </p:grpSpPr>
      <p:sp>
        <p:nvSpPr>
          <p:cNvPr id="45" name="TextBox 44">
            <a:extLst>
              <a:ext uri="{FF2B5EF4-FFF2-40B4-BE49-F238E27FC236}">
                <a16:creationId xmlns:a16="http://schemas.microsoft.com/office/drawing/2014/main" id="{B17250F1-C27A-CA65-E36B-B81AC995378D}"/>
              </a:ext>
            </a:extLst>
          </p:cNvPr>
          <p:cNvSpPr txBox="1"/>
          <p:nvPr userDrawn="1"/>
        </p:nvSpPr>
        <p:spPr>
          <a:xfrm>
            <a:off x="-12700" y="8724900"/>
            <a:ext cx="184731" cy="369332"/>
          </a:xfrm>
          <a:prstGeom prst="rect">
            <a:avLst/>
          </a:prstGeom>
          <a:noFill/>
        </p:spPr>
        <p:txBody>
          <a:bodyPr wrap="none" rtlCol="0">
            <a:spAutoFit/>
          </a:bodyPr>
          <a:lstStyle/>
          <a:p>
            <a:endParaRPr lang="en-US"/>
          </a:p>
        </p:txBody>
      </p:sp>
      <p:pic>
        <p:nvPicPr>
          <p:cNvPr id="5" name="Picture 4" descr="A black background with a black square&#10;&#10;Description automatically generated">
            <a:extLst>
              <a:ext uri="{FF2B5EF4-FFF2-40B4-BE49-F238E27FC236}">
                <a16:creationId xmlns:a16="http://schemas.microsoft.com/office/drawing/2014/main" id="{42EC2034-31C2-0C8C-5A03-2886475735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42683" y="4102099"/>
            <a:ext cx="21534683" cy="2658049"/>
          </a:xfrm>
          <a:prstGeom prst="rect">
            <a:avLst/>
          </a:prstGeom>
        </p:spPr>
      </p:pic>
      <p:sp>
        <p:nvSpPr>
          <p:cNvPr id="46" name="Text Placeholder 20">
            <a:extLst>
              <a:ext uri="{FF2B5EF4-FFF2-40B4-BE49-F238E27FC236}">
                <a16:creationId xmlns:a16="http://schemas.microsoft.com/office/drawing/2014/main" id="{6F7A03D9-8A29-659C-61BA-8ED553C00B07}"/>
              </a:ext>
            </a:extLst>
          </p:cNvPr>
          <p:cNvSpPr>
            <a:spLocks noGrp="1"/>
          </p:cNvSpPr>
          <p:nvPr>
            <p:ph type="body" idx="22" hasCustomPrompt="1"/>
          </p:nvPr>
        </p:nvSpPr>
        <p:spPr>
          <a:xfrm>
            <a:off x="479179" y="2550206"/>
            <a:ext cx="3531600" cy="731471"/>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7" name="Plassholder for innhold 2">
            <a:extLst>
              <a:ext uri="{FF2B5EF4-FFF2-40B4-BE49-F238E27FC236}">
                <a16:creationId xmlns:a16="http://schemas.microsoft.com/office/drawing/2014/main" id="{46A44F61-AD53-9B7A-1297-52DC3A41CDBD}"/>
              </a:ext>
            </a:extLst>
          </p:cNvPr>
          <p:cNvSpPr>
            <a:spLocks noGrp="1"/>
          </p:cNvSpPr>
          <p:nvPr>
            <p:ph idx="23"/>
          </p:nvPr>
        </p:nvSpPr>
        <p:spPr>
          <a:xfrm>
            <a:off x="479179" y="3407909"/>
            <a:ext cx="3531600" cy="500078"/>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48" name="Text Placeholder 20">
            <a:extLst>
              <a:ext uri="{FF2B5EF4-FFF2-40B4-BE49-F238E27FC236}">
                <a16:creationId xmlns:a16="http://schemas.microsoft.com/office/drawing/2014/main" id="{C7CD6CD2-2E61-24B5-2CA8-8958CAF78407}"/>
              </a:ext>
            </a:extLst>
          </p:cNvPr>
          <p:cNvSpPr>
            <a:spLocks noGrp="1"/>
          </p:cNvSpPr>
          <p:nvPr>
            <p:ph type="body" idx="28" hasCustomPrompt="1"/>
          </p:nvPr>
        </p:nvSpPr>
        <p:spPr>
          <a:xfrm>
            <a:off x="8181223" y="2550206"/>
            <a:ext cx="3531600" cy="731471"/>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9" name="Plassholder for innhold 2">
            <a:extLst>
              <a:ext uri="{FF2B5EF4-FFF2-40B4-BE49-F238E27FC236}">
                <a16:creationId xmlns:a16="http://schemas.microsoft.com/office/drawing/2014/main" id="{1D7455E6-09DA-5C73-FCD7-440D99C2789A}"/>
              </a:ext>
            </a:extLst>
          </p:cNvPr>
          <p:cNvSpPr>
            <a:spLocks noGrp="1"/>
          </p:cNvSpPr>
          <p:nvPr>
            <p:ph idx="29"/>
          </p:nvPr>
        </p:nvSpPr>
        <p:spPr>
          <a:xfrm>
            <a:off x="8181223" y="3407909"/>
            <a:ext cx="3531600" cy="500078"/>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50" name="Text Placeholder 20">
            <a:extLst>
              <a:ext uri="{FF2B5EF4-FFF2-40B4-BE49-F238E27FC236}">
                <a16:creationId xmlns:a16="http://schemas.microsoft.com/office/drawing/2014/main" id="{DFCDCA3A-B486-8DDB-AFB8-5C30F8971134}"/>
              </a:ext>
            </a:extLst>
          </p:cNvPr>
          <p:cNvSpPr>
            <a:spLocks noGrp="1"/>
          </p:cNvSpPr>
          <p:nvPr>
            <p:ph type="body" idx="31" hasCustomPrompt="1"/>
          </p:nvPr>
        </p:nvSpPr>
        <p:spPr>
          <a:xfrm>
            <a:off x="4330200" y="2550206"/>
            <a:ext cx="3531600" cy="731471"/>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51" name="Plassholder for innhold 2">
            <a:extLst>
              <a:ext uri="{FF2B5EF4-FFF2-40B4-BE49-F238E27FC236}">
                <a16:creationId xmlns:a16="http://schemas.microsoft.com/office/drawing/2014/main" id="{80EA3FEB-9E9E-62AA-BF2D-3E89A81DD842}"/>
              </a:ext>
            </a:extLst>
          </p:cNvPr>
          <p:cNvSpPr>
            <a:spLocks noGrp="1"/>
          </p:cNvSpPr>
          <p:nvPr>
            <p:ph idx="32"/>
          </p:nvPr>
        </p:nvSpPr>
        <p:spPr>
          <a:xfrm>
            <a:off x="4330200" y="3407909"/>
            <a:ext cx="3531600" cy="500078"/>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54" name="Text Placeholder 20">
            <a:extLst>
              <a:ext uri="{FF2B5EF4-FFF2-40B4-BE49-F238E27FC236}">
                <a16:creationId xmlns:a16="http://schemas.microsoft.com/office/drawing/2014/main" id="{5054672B-4741-1FC1-E5A6-9AB9729C7B3F}"/>
              </a:ext>
            </a:extLst>
          </p:cNvPr>
          <p:cNvSpPr>
            <a:spLocks noGrp="1"/>
          </p:cNvSpPr>
          <p:nvPr>
            <p:ph type="body" idx="34" hasCustomPrompt="1"/>
          </p:nvPr>
        </p:nvSpPr>
        <p:spPr>
          <a:xfrm>
            <a:off x="479176" y="1768813"/>
            <a:ext cx="11233149" cy="544438"/>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56" name="Title 6">
            <a:extLst>
              <a:ext uri="{FF2B5EF4-FFF2-40B4-BE49-F238E27FC236}">
                <a16:creationId xmlns:a16="http://schemas.microsoft.com/office/drawing/2014/main" id="{04362EDA-56CB-35B3-F173-802F8565678F}"/>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4" name="Plassholder for innhold 2">
            <a:extLst>
              <a:ext uri="{FF2B5EF4-FFF2-40B4-BE49-F238E27FC236}">
                <a16:creationId xmlns:a16="http://schemas.microsoft.com/office/drawing/2014/main" id="{F9A5F071-54DB-1F14-99DE-BAB22DCC2C19}"/>
              </a:ext>
            </a:extLst>
          </p:cNvPr>
          <p:cNvSpPr>
            <a:spLocks noGrp="1"/>
          </p:cNvSpPr>
          <p:nvPr>
            <p:ph idx="35"/>
          </p:nvPr>
        </p:nvSpPr>
        <p:spPr>
          <a:xfrm>
            <a:off x="4330200" y="4102098"/>
            <a:ext cx="7382228" cy="1002337"/>
          </a:xfrm>
        </p:spPr>
        <p:txBody>
          <a:bodyPr>
            <a:normAutofit/>
          </a:bodyPr>
          <a:lstStyle>
            <a:lvl1pPr marL="0" indent="0">
              <a:lnSpc>
                <a:spcPts val="2400"/>
              </a:lnSpc>
              <a:buNone/>
              <a:defRPr sz="1800" b="0">
                <a:solidFill>
                  <a:schemeClr val="tx1"/>
                </a:solidFill>
                <a:latin typeface="Montserrat" pitchFamily="2" charset="77"/>
              </a:defRPr>
            </a:lvl1pPr>
            <a:lvl2pPr>
              <a:lnSpc>
                <a:spcPct val="100000"/>
              </a:lnSpc>
              <a:defRPr sz="1600">
                <a:solidFill>
                  <a:schemeClr val="tx1"/>
                </a:solidFill>
                <a:latin typeface="Montserrat" pitchFamily="2" charset="77"/>
              </a:defRPr>
            </a:lvl2pPr>
            <a:lvl3pPr>
              <a:lnSpc>
                <a:spcPct val="100000"/>
              </a:lnSpc>
              <a:defRPr sz="1400">
                <a:solidFill>
                  <a:schemeClr val="tx1"/>
                </a:solidFill>
                <a:latin typeface="Montserrat" pitchFamily="2" charset="77"/>
              </a:defRPr>
            </a:lvl3pPr>
            <a:lvl4pPr>
              <a:lnSpc>
                <a:spcPct val="100000"/>
              </a:lnSpc>
              <a:defRPr sz="1200">
                <a:solidFill>
                  <a:schemeClr val="tx1"/>
                </a:solidFill>
                <a:latin typeface="Montserrat" pitchFamily="2" charset="77"/>
              </a:defRPr>
            </a:lvl4pPr>
            <a:lvl5pPr>
              <a:lnSpc>
                <a:spcPct val="100000"/>
              </a:lnSpc>
              <a:defRPr sz="1200">
                <a:solidFill>
                  <a:schemeClr val="tx1"/>
                </a:solidFill>
                <a:latin typeface="Montserrat" pitchFamily="2" charset="77"/>
              </a:defRPr>
            </a:lvl5pPr>
          </a:lstStyle>
          <a:p>
            <a:pPr lvl="0"/>
            <a:r>
              <a:rPr lang="en-GB"/>
              <a:t>Click to edit Master text style</a:t>
            </a:r>
          </a:p>
        </p:txBody>
      </p:sp>
      <p:sp>
        <p:nvSpPr>
          <p:cNvPr id="6" name="Plassholder for innhold 2">
            <a:extLst>
              <a:ext uri="{FF2B5EF4-FFF2-40B4-BE49-F238E27FC236}">
                <a16:creationId xmlns:a16="http://schemas.microsoft.com/office/drawing/2014/main" id="{2FC55526-119E-B219-EEE5-D33258516D6D}"/>
              </a:ext>
            </a:extLst>
          </p:cNvPr>
          <p:cNvSpPr>
            <a:spLocks noGrp="1"/>
          </p:cNvSpPr>
          <p:nvPr>
            <p:ph idx="30" hasCustomPrompt="1"/>
          </p:nvPr>
        </p:nvSpPr>
        <p:spPr>
          <a:xfrm>
            <a:off x="4330200" y="5298546"/>
            <a:ext cx="7382228" cy="566270"/>
          </a:xfrm>
        </p:spPr>
        <p:txBody>
          <a:bodyPr>
            <a:normAutofit/>
          </a:bodyPr>
          <a:lstStyle>
            <a:lvl1pPr marL="0" indent="0">
              <a:lnSpc>
                <a:spcPts val="2120"/>
              </a:lnSpc>
              <a:buNone/>
              <a:defRPr lang="en-GB" sz="1600" b="1" i="0" kern="1200" cap="all" baseline="0" dirty="0">
                <a:solidFill>
                  <a:schemeClr val="tx1"/>
                </a:solidFill>
                <a:latin typeface="Montserrat" pitchFamily="2" charset="77"/>
                <a:ea typeface="+mn-ea"/>
                <a:cs typeface="Arial" panose="020B0604020202020204" pitchFamily="34" charset="0"/>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pic>
        <p:nvPicPr>
          <p:cNvPr id="2" name="Picture 1" descr="A logo with red text&#10;&#10;Description automatically generated">
            <a:extLst>
              <a:ext uri="{FF2B5EF4-FFF2-40B4-BE49-F238E27FC236}">
                <a16:creationId xmlns:a16="http://schemas.microsoft.com/office/drawing/2014/main" id="{0DFEF1C9-986F-3035-46A0-47EAFD4A5ED3}"/>
              </a:ext>
            </a:extLst>
          </p:cNvPr>
          <p:cNvPicPr>
            <a:picLocks noChangeAspect="1"/>
          </p:cNvPicPr>
          <p:nvPr userDrawn="1"/>
        </p:nvPicPr>
        <p:blipFill>
          <a:blip r:embed="rId3"/>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30490280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Data visualisation x4">
    <p:bg>
      <p:bgRef idx="1001">
        <a:schemeClr val="bg1"/>
      </p:bgRef>
    </p:bg>
    <p:spTree>
      <p:nvGrpSpPr>
        <p:cNvPr id="1" name=""/>
        <p:cNvGrpSpPr/>
        <p:nvPr/>
      </p:nvGrpSpPr>
      <p:grpSpPr>
        <a:xfrm>
          <a:off x="0" y="0"/>
          <a:ext cx="0" cy="0"/>
          <a:chOff x="0" y="0"/>
          <a:chExt cx="0" cy="0"/>
        </a:xfrm>
      </p:grpSpPr>
      <p:pic>
        <p:nvPicPr>
          <p:cNvPr id="43" name="Picture 42" descr="A black background with a black square&#10;&#10;Description automatically generated">
            <a:extLst>
              <a:ext uri="{FF2B5EF4-FFF2-40B4-BE49-F238E27FC236}">
                <a16:creationId xmlns:a16="http://schemas.microsoft.com/office/drawing/2014/main" id="{5A0B365E-27D4-0FED-76BB-0F89572E7EA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5323" y="3796429"/>
            <a:ext cx="16377362" cy="2848644"/>
          </a:xfrm>
          <a:prstGeom prst="rect">
            <a:avLst/>
          </a:prstGeom>
        </p:spPr>
      </p:pic>
      <p:pic>
        <p:nvPicPr>
          <p:cNvPr id="39" name="Graphic 38">
            <a:extLst>
              <a:ext uri="{FF2B5EF4-FFF2-40B4-BE49-F238E27FC236}">
                <a16:creationId xmlns:a16="http://schemas.microsoft.com/office/drawing/2014/main" id="{E99F29D5-08A1-0104-C820-03005C83DB12}"/>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51439" y="3648765"/>
            <a:ext cx="4118081" cy="3263501"/>
          </a:xfrm>
          <a:prstGeom prst="rect">
            <a:avLst/>
          </a:prstGeom>
        </p:spPr>
      </p:pic>
      <p:sp>
        <p:nvSpPr>
          <p:cNvPr id="2" name="Text Placeholder 20">
            <a:extLst>
              <a:ext uri="{FF2B5EF4-FFF2-40B4-BE49-F238E27FC236}">
                <a16:creationId xmlns:a16="http://schemas.microsoft.com/office/drawing/2014/main" id="{DA340B1C-C5C1-D8E0-5FAD-2C1F7D708120}"/>
              </a:ext>
            </a:extLst>
          </p:cNvPr>
          <p:cNvSpPr>
            <a:spLocks noGrp="1"/>
          </p:cNvSpPr>
          <p:nvPr>
            <p:ph type="body" idx="20" hasCustomPrompt="1"/>
          </p:nvPr>
        </p:nvSpPr>
        <p:spPr>
          <a:xfrm>
            <a:off x="479425" y="1768812"/>
            <a:ext cx="4556599" cy="1660188"/>
          </a:xfrm>
        </p:spPr>
        <p:txBody>
          <a:bodyPr>
            <a:noAutofit/>
          </a:bodyPr>
          <a:lstStyle>
            <a:lvl1pPr marL="11113" indent="-11113">
              <a:lnSpc>
                <a:spcPts val="2400"/>
              </a:lnSpc>
              <a:buNone/>
              <a:tabLst/>
              <a:defRPr lang="en-GB" sz="1800" b="0" i="0" kern="1200" dirty="0">
                <a:solidFill>
                  <a:schemeClr val="tx1"/>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 name="Text Placeholder 20">
            <a:extLst>
              <a:ext uri="{FF2B5EF4-FFF2-40B4-BE49-F238E27FC236}">
                <a16:creationId xmlns:a16="http://schemas.microsoft.com/office/drawing/2014/main" id="{48A4F945-E454-DF0D-180D-5494DA5C34A7}"/>
              </a:ext>
            </a:extLst>
          </p:cNvPr>
          <p:cNvSpPr>
            <a:spLocks noGrp="1"/>
          </p:cNvSpPr>
          <p:nvPr>
            <p:ph type="body" idx="22" hasCustomPrompt="1"/>
          </p:nvPr>
        </p:nvSpPr>
        <p:spPr>
          <a:xfrm>
            <a:off x="5289975" y="1768812"/>
            <a:ext cx="2962579" cy="924051"/>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8" name="Plassholder for innhold 2">
            <a:extLst>
              <a:ext uri="{FF2B5EF4-FFF2-40B4-BE49-F238E27FC236}">
                <a16:creationId xmlns:a16="http://schemas.microsoft.com/office/drawing/2014/main" id="{39CC3AB8-8738-9AAA-2724-B680EF3871D5}"/>
              </a:ext>
            </a:extLst>
          </p:cNvPr>
          <p:cNvSpPr>
            <a:spLocks noGrp="1"/>
          </p:cNvSpPr>
          <p:nvPr>
            <p:ph idx="23"/>
          </p:nvPr>
        </p:nvSpPr>
        <p:spPr>
          <a:xfrm>
            <a:off x="5289973" y="2827305"/>
            <a:ext cx="2962579"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20" name="Text Placeholder 20">
            <a:extLst>
              <a:ext uri="{FF2B5EF4-FFF2-40B4-BE49-F238E27FC236}">
                <a16:creationId xmlns:a16="http://schemas.microsoft.com/office/drawing/2014/main" id="{B5D2EE45-631B-E2C7-FF7A-B1B11D5F112D}"/>
              </a:ext>
            </a:extLst>
          </p:cNvPr>
          <p:cNvSpPr>
            <a:spLocks noGrp="1"/>
          </p:cNvSpPr>
          <p:nvPr>
            <p:ph type="body" idx="24" hasCustomPrompt="1"/>
          </p:nvPr>
        </p:nvSpPr>
        <p:spPr>
          <a:xfrm>
            <a:off x="8746311" y="1777022"/>
            <a:ext cx="2962579" cy="924051"/>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21" name="Plassholder for innhold 2">
            <a:extLst>
              <a:ext uri="{FF2B5EF4-FFF2-40B4-BE49-F238E27FC236}">
                <a16:creationId xmlns:a16="http://schemas.microsoft.com/office/drawing/2014/main" id="{92F0F9F9-40E7-056B-2561-0A10C3B7869D}"/>
              </a:ext>
            </a:extLst>
          </p:cNvPr>
          <p:cNvSpPr>
            <a:spLocks noGrp="1"/>
          </p:cNvSpPr>
          <p:nvPr>
            <p:ph idx="25"/>
          </p:nvPr>
        </p:nvSpPr>
        <p:spPr>
          <a:xfrm>
            <a:off x="8746309" y="2827305"/>
            <a:ext cx="2962579"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32" name="Text Placeholder 20">
            <a:extLst>
              <a:ext uri="{FF2B5EF4-FFF2-40B4-BE49-F238E27FC236}">
                <a16:creationId xmlns:a16="http://schemas.microsoft.com/office/drawing/2014/main" id="{296E385B-6120-7D16-1561-6E01D916F360}"/>
              </a:ext>
            </a:extLst>
          </p:cNvPr>
          <p:cNvSpPr>
            <a:spLocks noGrp="1"/>
          </p:cNvSpPr>
          <p:nvPr>
            <p:ph type="body" idx="26" hasCustomPrompt="1"/>
          </p:nvPr>
        </p:nvSpPr>
        <p:spPr>
          <a:xfrm>
            <a:off x="5289973" y="3865212"/>
            <a:ext cx="2962579" cy="924051"/>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33" name="Plassholder for innhold 2">
            <a:extLst>
              <a:ext uri="{FF2B5EF4-FFF2-40B4-BE49-F238E27FC236}">
                <a16:creationId xmlns:a16="http://schemas.microsoft.com/office/drawing/2014/main" id="{56B76230-CD81-5D17-C1D8-EF539021EBF7}"/>
              </a:ext>
            </a:extLst>
          </p:cNvPr>
          <p:cNvSpPr>
            <a:spLocks noGrp="1"/>
          </p:cNvSpPr>
          <p:nvPr>
            <p:ph idx="27"/>
          </p:nvPr>
        </p:nvSpPr>
        <p:spPr>
          <a:xfrm>
            <a:off x="5289971" y="4923705"/>
            <a:ext cx="2962579"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34" name="Text Placeholder 20">
            <a:extLst>
              <a:ext uri="{FF2B5EF4-FFF2-40B4-BE49-F238E27FC236}">
                <a16:creationId xmlns:a16="http://schemas.microsoft.com/office/drawing/2014/main" id="{3DDEF320-0641-909C-BC1F-58E94FFAD432}"/>
              </a:ext>
            </a:extLst>
          </p:cNvPr>
          <p:cNvSpPr>
            <a:spLocks noGrp="1"/>
          </p:cNvSpPr>
          <p:nvPr>
            <p:ph type="body" idx="28" hasCustomPrompt="1"/>
          </p:nvPr>
        </p:nvSpPr>
        <p:spPr>
          <a:xfrm>
            <a:off x="8746309" y="3873422"/>
            <a:ext cx="2962579" cy="924051"/>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35" name="Plassholder for innhold 2">
            <a:extLst>
              <a:ext uri="{FF2B5EF4-FFF2-40B4-BE49-F238E27FC236}">
                <a16:creationId xmlns:a16="http://schemas.microsoft.com/office/drawing/2014/main" id="{5EE34322-4624-2AE7-63E2-92FCAF855975}"/>
              </a:ext>
            </a:extLst>
          </p:cNvPr>
          <p:cNvSpPr>
            <a:spLocks noGrp="1"/>
          </p:cNvSpPr>
          <p:nvPr>
            <p:ph idx="29"/>
          </p:nvPr>
        </p:nvSpPr>
        <p:spPr>
          <a:xfrm>
            <a:off x="8746307" y="4923705"/>
            <a:ext cx="2962579"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37" name="Plassholder for innhold 2">
            <a:extLst>
              <a:ext uri="{FF2B5EF4-FFF2-40B4-BE49-F238E27FC236}">
                <a16:creationId xmlns:a16="http://schemas.microsoft.com/office/drawing/2014/main" id="{06C558AC-5E1F-E09B-F609-752007AF257A}"/>
              </a:ext>
            </a:extLst>
          </p:cNvPr>
          <p:cNvSpPr>
            <a:spLocks noGrp="1"/>
          </p:cNvSpPr>
          <p:nvPr>
            <p:ph idx="30" hasCustomPrompt="1"/>
          </p:nvPr>
        </p:nvSpPr>
        <p:spPr>
          <a:xfrm>
            <a:off x="5289971" y="5793569"/>
            <a:ext cx="6418915" cy="566270"/>
          </a:xfrm>
        </p:spPr>
        <p:txBody>
          <a:bodyPr>
            <a:normAutofit/>
          </a:bodyPr>
          <a:lstStyle>
            <a:lvl1pPr marL="0" indent="0" algn="r">
              <a:lnSpc>
                <a:spcPts val="2100"/>
              </a:lnSpc>
              <a:buNone/>
              <a:defRPr lang="en-GB" sz="1600" b="1" i="0" kern="1200" cap="all" baseline="0" dirty="0">
                <a:solidFill>
                  <a:schemeClr val="tx1"/>
                </a:solidFill>
                <a:latin typeface="Montserrat" pitchFamily="2" charset="77"/>
                <a:ea typeface="+mn-ea"/>
                <a:cs typeface="Arial" panose="020B0604020202020204" pitchFamily="34" charset="0"/>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45" name="TextBox 44">
            <a:extLst>
              <a:ext uri="{FF2B5EF4-FFF2-40B4-BE49-F238E27FC236}">
                <a16:creationId xmlns:a16="http://schemas.microsoft.com/office/drawing/2014/main" id="{B17250F1-C27A-CA65-E36B-B81AC995378D}"/>
              </a:ext>
            </a:extLst>
          </p:cNvPr>
          <p:cNvSpPr txBox="1"/>
          <p:nvPr userDrawn="1"/>
        </p:nvSpPr>
        <p:spPr>
          <a:xfrm>
            <a:off x="-12700" y="8724900"/>
            <a:ext cx="184731" cy="369332"/>
          </a:xfrm>
          <a:prstGeom prst="rect">
            <a:avLst/>
          </a:prstGeom>
          <a:noFill/>
        </p:spPr>
        <p:txBody>
          <a:bodyPr wrap="none" rtlCol="0">
            <a:spAutoFit/>
          </a:bodyPr>
          <a:lstStyle/>
          <a:p>
            <a:endParaRPr lang="en-US"/>
          </a:p>
        </p:txBody>
      </p:sp>
      <p:sp>
        <p:nvSpPr>
          <p:cNvPr id="9" name="Title 6">
            <a:extLst>
              <a:ext uri="{FF2B5EF4-FFF2-40B4-BE49-F238E27FC236}">
                <a16:creationId xmlns:a16="http://schemas.microsoft.com/office/drawing/2014/main" id="{C4580B4A-1456-8D30-4A30-B6662D0D3ACC}"/>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pic>
        <p:nvPicPr>
          <p:cNvPr id="3" name="Picture 2" descr="A logo with red text&#10;&#10;Description automatically generated">
            <a:extLst>
              <a:ext uri="{FF2B5EF4-FFF2-40B4-BE49-F238E27FC236}">
                <a16:creationId xmlns:a16="http://schemas.microsoft.com/office/drawing/2014/main" id="{D0548BD5-1FFD-CAB5-4D23-B57579FA6E8E}"/>
              </a:ext>
            </a:extLst>
          </p:cNvPr>
          <p:cNvPicPr>
            <a:picLocks noChangeAspect="1"/>
          </p:cNvPicPr>
          <p:nvPr userDrawn="1"/>
        </p:nvPicPr>
        <p:blipFill>
          <a:blip r:embed="rId5"/>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208494436"/>
      </p:ext>
    </p:extLst>
  </p:cSld>
  <p:clrMapOvr>
    <a:overrideClrMapping bg1="lt1" tx1="dk1" bg2="lt2" tx2="dk2" accent1="accent1" accent2="accent2" accent3="accent3" accent4="accent4" accent5="accent5" accent6="accent6" hlink="hlink" folHlink="folHlink"/>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Data visualisation x4 with subtitle">
    <p:bg>
      <p:bgRef idx="1001">
        <a:schemeClr val="bg1"/>
      </p:bgRef>
    </p:bg>
    <p:spTree>
      <p:nvGrpSpPr>
        <p:cNvPr id="1" name=""/>
        <p:cNvGrpSpPr/>
        <p:nvPr/>
      </p:nvGrpSpPr>
      <p:grpSpPr>
        <a:xfrm>
          <a:off x="0" y="0"/>
          <a:ext cx="0" cy="0"/>
          <a:chOff x="0" y="0"/>
          <a:chExt cx="0" cy="0"/>
        </a:xfrm>
      </p:grpSpPr>
      <p:pic>
        <p:nvPicPr>
          <p:cNvPr id="43" name="Picture 42" descr="A black background with a black square&#10;&#10;Description automatically generated">
            <a:extLst>
              <a:ext uri="{FF2B5EF4-FFF2-40B4-BE49-F238E27FC236}">
                <a16:creationId xmlns:a16="http://schemas.microsoft.com/office/drawing/2014/main" id="{5A0B365E-27D4-0FED-76BB-0F89572E7EA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5323" y="3796429"/>
            <a:ext cx="16377362" cy="2848644"/>
          </a:xfrm>
          <a:prstGeom prst="rect">
            <a:avLst/>
          </a:prstGeom>
        </p:spPr>
      </p:pic>
      <p:pic>
        <p:nvPicPr>
          <p:cNvPr id="39" name="Graphic 38">
            <a:extLst>
              <a:ext uri="{FF2B5EF4-FFF2-40B4-BE49-F238E27FC236}">
                <a16:creationId xmlns:a16="http://schemas.microsoft.com/office/drawing/2014/main" id="{E99F29D5-08A1-0104-C820-03005C83DB12}"/>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51439" y="3648765"/>
            <a:ext cx="4118081" cy="3263501"/>
          </a:xfrm>
          <a:prstGeom prst="rect">
            <a:avLst/>
          </a:prstGeom>
        </p:spPr>
      </p:pic>
      <p:sp>
        <p:nvSpPr>
          <p:cNvPr id="2" name="Text Placeholder 20">
            <a:extLst>
              <a:ext uri="{FF2B5EF4-FFF2-40B4-BE49-F238E27FC236}">
                <a16:creationId xmlns:a16="http://schemas.microsoft.com/office/drawing/2014/main" id="{DA340B1C-C5C1-D8E0-5FAD-2C1F7D708120}"/>
              </a:ext>
            </a:extLst>
          </p:cNvPr>
          <p:cNvSpPr>
            <a:spLocks noGrp="1"/>
          </p:cNvSpPr>
          <p:nvPr>
            <p:ph type="body" idx="20" hasCustomPrompt="1"/>
          </p:nvPr>
        </p:nvSpPr>
        <p:spPr>
          <a:xfrm>
            <a:off x="479425" y="2550206"/>
            <a:ext cx="4556599" cy="878794"/>
          </a:xfrm>
        </p:spPr>
        <p:txBody>
          <a:bodyPr>
            <a:noAutofit/>
          </a:bodyPr>
          <a:lstStyle>
            <a:lvl1pPr marL="11113" indent="-11113">
              <a:lnSpc>
                <a:spcPts val="2400"/>
              </a:lnSpc>
              <a:buNone/>
              <a:tabLst/>
              <a:defRPr lang="en-GB" sz="1600" b="0" i="0" kern="1200" dirty="0">
                <a:solidFill>
                  <a:schemeClr val="tx1"/>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 name="Text Placeholder 20">
            <a:extLst>
              <a:ext uri="{FF2B5EF4-FFF2-40B4-BE49-F238E27FC236}">
                <a16:creationId xmlns:a16="http://schemas.microsoft.com/office/drawing/2014/main" id="{48A4F945-E454-DF0D-180D-5494DA5C34A7}"/>
              </a:ext>
            </a:extLst>
          </p:cNvPr>
          <p:cNvSpPr>
            <a:spLocks noGrp="1"/>
          </p:cNvSpPr>
          <p:nvPr>
            <p:ph type="body" idx="22" hasCustomPrompt="1"/>
          </p:nvPr>
        </p:nvSpPr>
        <p:spPr>
          <a:xfrm>
            <a:off x="5289975" y="1768812"/>
            <a:ext cx="2962579" cy="924051"/>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8" name="Plassholder for innhold 2">
            <a:extLst>
              <a:ext uri="{FF2B5EF4-FFF2-40B4-BE49-F238E27FC236}">
                <a16:creationId xmlns:a16="http://schemas.microsoft.com/office/drawing/2014/main" id="{39CC3AB8-8738-9AAA-2724-B680EF3871D5}"/>
              </a:ext>
            </a:extLst>
          </p:cNvPr>
          <p:cNvSpPr>
            <a:spLocks noGrp="1"/>
          </p:cNvSpPr>
          <p:nvPr>
            <p:ph idx="23"/>
          </p:nvPr>
        </p:nvSpPr>
        <p:spPr>
          <a:xfrm>
            <a:off x="5289973" y="2827305"/>
            <a:ext cx="2962579"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20" name="Text Placeholder 20">
            <a:extLst>
              <a:ext uri="{FF2B5EF4-FFF2-40B4-BE49-F238E27FC236}">
                <a16:creationId xmlns:a16="http://schemas.microsoft.com/office/drawing/2014/main" id="{B5D2EE45-631B-E2C7-FF7A-B1B11D5F112D}"/>
              </a:ext>
            </a:extLst>
          </p:cNvPr>
          <p:cNvSpPr>
            <a:spLocks noGrp="1"/>
          </p:cNvSpPr>
          <p:nvPr>
            <p:ph type="body" idx="24" hasCustomPrompt="1"/>
          </p:nvPr>
        </p:nvSpPr>
        <p:spPr>
          <a:xfrm>
            <a:off x="8746311" y="1777022"/>
            <a:ext cx="2962579" cy="924051"/>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21" name="Plassholder for innhold 2">
            <a:extLst>
              <a:ext uri="{FF2B5EF4-FFF2-40B4-BE49-F238E27FC236}">
                <a16:creationId xmlns:a16="http://schemas.microsoft.com/office/drawing/2014/main" id="{92F0F9F9-40E7-056B-2561-0A10C3B7869D}"/>
              </a:ext>
            </a:extLst>
          </p:cNvPr>
          <p:cNvSpPr>
            <a:spLocks noGrp="1"/>
          </p:cNvSpPr>
          <p:nvPr>
            <p:ph idx="25"/>
          </p:nvPr>
        </p:nvSpPr>
        <p:spPr>
          <a:xfrm>
            <a:off x="8746309" y="2827305"/>
            <a:ext cx="2962579"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32" name="Text Placeholder 20">
            <a:extLst>
              <a:ext uri="{FF2B5EF4-FFF2-40B4-BE49-F238E27FC236}">
                <a16:creationId xmlns:a16="http://schemas.microsoft.com/office/drawing/2014/main" id="{296E385B-6120-7D16-1561-6E01D916F360}"/>
              </a:ext>
            </a:extLst>
          </p:cNvPr>
          <p:cNvSpPr>
            <a:spLocks noGrp="1"/>
          </p:cNvSpPr>
          <p:nvPr>
            <p:ph type="body" idx="26" hasCustomPrompt="1"/>
          </p:nvPr>
        </p:nvSpPr>
        <p:spPr>
          <a:xfrm>
            <a:off x="5289973" y="3865212"/>
            <a:ext cx="2962579" cy="924051"/>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33" name="Plassholder for innhold 2">
            <a:extLst>
              <a:ext uri="{FF2B5EF4-FFF2-40B4-BE49-F238E27FC236}">
                <a16:creationId xmlns:a16="http://schemas.microsoft.com/office/drawing/2014/main" id="{56B76230-CD81-5D17-C1D8-EF539021EBF7}"/>
              </a:ext>
            </a:extLst>
          </p:cNvPr>
          <p:cNvSpPr>
            <a:spLocks noGrp="1"/>
          </p:cNvSpPr>
          <p:nvPr>
            <p:ph idx="27"/>
          </p:nvPr>
        </p:nvSpPr>
        <p:spPr>
          <a:xfrm>
            <a:off x="5289971" y="4923705"/>
            <a:ext cx="2962579"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34" name="Text Placeholder 20">
            <a:extLst>
              <a:ext uri="{FF2B5EF4-FFF2-40B4-BE49-F238E27FC236}">
                <a16:creationId xmlns:a16="http://schemas.microsoft.com/office/drawing/2014/main" id="{3DDEF320-0641-909C-BC1F-58E94FFAD432}"/>
              </a:ext>
            </a:extLst>
          </p:cNvPr>
          <p:cNvSpPr>
            <a:spLocks noGrp="1"/>
          </p:cNvSpPr>
          <p:nvPr>
            <p:ph type="body" idx="28" hasCustomPrompt="1"/>
          </p:nvPr>
        </p:nvSpPr>
        <p:spPr>
          <a:xfrm>
            <a:off x="8746309" y="3873422"/>
            <a:ext cx="2962579" cy="924051"/>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35" name="Plassholder for innhold 2">
            <a:extLst>
              <a:ext uri="{FF2B5EF4-FFF2-40B4-BE49-F238E27FC236}">
                <a16:creationId xmlns:a16="http://schemas.microsoft.com/office/drawing/2014/main" id="{5EE34322-4624-2AE7-63E2-92FCAF855975}"/>
              </a:ext>
            </a:extLst>
          </p:cNvPr>
          <p:cNvSpPr>
            <a:spLocks noGrp="1"/>
          </p:cNvSpPr>
          <p:nvPr>
            <p:ph idx="29"/>
          </p:nvPr>
        </p:nvSpPr>
        <p:spPr>
          <a:xfrm>
            <a:off x="8746307" y="4923705"/>
            <a:ext cx="2962579"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37" name="Plassholder for innhold 2">
            <a:extLst>
              <a:ext uri="{FF2B5EF4-FFF2-40B4-BE49-F238E27FC236}">
                <a16:creationId xmlns:a16="http://schemas.microsoft.com/office/drawing/2014/main" id="{06C558AC-5E1F-E09B-F609-752007AF257A}"/>
              </a:ext>
            </a:extLst>
          </p:cNvPr>
          <p:cNvSpPr>
            <a:spLocks noGrp="1"/>
          </p:cNvSpPr>
          <p:nvPr>
            <p:ph idx="30" hasCustomPrompt="1"/>
          </p:nvPr>
        </p:nvSpPr>
        <p:spPr>
          <a:xfrm>
            <a:off x="5289971" y="5793569"/>
            <a:ext cx="6418915" cy="566270"/>
          </a:xfrm>
        </p:spPr>
        <p:txBody>
          <a:bodyPr>
            <a:normAutofit/>
          </a:bodyPr>
          <a:lstStyle>
            <a:lvl1pPr marL="0" indent="0">
              <a:lnSpc>
                <a:spcPts val="2100"/>
              </a:lnSpc>
              <a:buNone/>
              <a:defRPr lang="en-GB" sz="1600" b="1" i="0" kern="1200" cap="all" baseline="0" dirty="0">
                <a:solidFill>
                  <a:schemeClr val="tx1"/>
                </a:solidFill>
                <a:latin typeface="Montserrat" pitchFamily="2" charset="77"/>
                <a:ea typeface="+mn-ea"/>
                <a:cs typeface="Arial" panose="020B0604020202020204" pitchFamily="34" charset="0"/>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45" name="TextBox 44">
            <a:extLst>
              <a:ext uri="{FF2B5EF4-FFF2-40B4-BE49-F238E27FC236}">
                <a16:creationId xmlns:a16="http://schemas.microsoft.com/office/drawing/2014/main" id="{B17250F1-C27A-CA65-E36B-B81AC995378D}"/>
              </a:ext>
            </a:extLst>
          </p:cNvPr>
          <p:cNvSpPr txBox="1"/>
          <p:nvPr userDrawn="1"/>
        </p:nvSpPr>
        <p:spPr>
          <a:xfrm>
            <a:off x="-12700" y="8724900"/>
            <a:ext cx="184731" cy="369332"/>
          </a:xfrm>
          <a:prstGeom prst="rect">
            <a:avLst/>
          </a:prstGeom>
          <a:noFill/>
        </p:spPr>
        <p:txBody>
          <a:bodyPr wrap="none" rtlCol="0">
            <a:spAutoFit/>
          </a:bodyPr>
          <a:lstStyle/>
          <a:p>
            <a:endParaRPr lang="en-US"/>
          </a:p>
        </p:txBody>
      </p:sp>
      <p:sp>
        <p:nvSpPr>
          <p:cNvPr id="5" name="Text Placeholder 20">
            <a:extLst>
              <a:ext uri="{FF2B5EF4-FFF2-40B4-BE49-F238E27FC236}">
                <a16:creationId xmlns:a16="http://schemas.microsoft.com/office/drawing/2014/main" id="{891FE528-1CBC-776A-FB47-AEB27AA81C81}"/>
              </a:ext>
            </a:extLst>
          </p:cNvPr>
          <p:cNvSpPr>
            <a:spLocks noGrp="1"/>
          </p:cNvSpPr>
          <p:nvPr>
            <p:ph type="body" idx="34" hasCustomPrompt="1"/>
          </p:nvPr>
        </p:nvSpPr>
        <p:spPr>
          <a:xfrm>
            <a:off x="479177" y="1768812"/>
            <a:ext cx="4556600"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9" name="Title 6">
            <a:extLst>
              <a:ext uri="{FF2B5EF4-FFF2-40B4-BE49-F238E27FC236}">
                <a16:creationId xmlns:a16="http://schemas.microsoft.com/office/drawing/2014/main" id="{C4580B4A-1456-8D30-4A30-B6662D0D3ACC}"/>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pic>
        <p:nvPicPr>
          <p:cNvPr id="3" name="Picture 2" descr="A logo with red text&#10;&#10;Description automatically generated">
            <a:extLst>
              <a:ext uri="{FF2B5EF4-FFF2-40B4-BE49-F238E27FC236}">
                <a16:creationId xmlns:a16="http://schemas.microsoft.com/office/drawing/2014/main" id="{8D47EDD0-F81D-2369-27B1-82A16A60A86A}"/>
              </a:ext>
            </a:extLst>
          </p:cNvPr>
          <p:cNvPicPr>
            <a:picLocks noChangeAspect="1"/>
          </p:cNvPicPr>
          <p:nvPr userDrawn="1"/>
        </p:nvPicPr>
        <p:blipFill>
          <a:blip r:embed="rId5"/>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4129963882"/>
      </p:ext>
    </p:extLst>
  </p:cSld>
  <p:clrMapOvr>
    <a:overrideClrMapping bg1="lt1" tx1="dk1" bg2="lt2" tx2="dk2" accent1="accent1" accent2="accent2" accent3="accent3" accent4="accent4" accent5="accent5" accent6="accent6" hlink="hlink" folHlink="folHlink"/>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Data visualisation x5">
    <p:spTree>
      <p:nvGrpSpPr>
        <p:cNvPr id="1" name=""/>
        <p:cNvGrpSpPr/>
        <p:nvPr/>
      </p:nvGrpSpPr>
      <p:grpSpPr>
        <a:xfrm>
          <a:off x="0" y="0"/>
          <a:ext cx="0" cy="0"/>
          <a:chOff x="0" y="0"/>
          <a:chExt cx="0" cy="0"/>
        </a:xfrm>
      </p:grpSpPr>
      <p:sp>
        <p:nvSpPr>
          <p:cNvPr id="45" name="TextBox 44">
            <a:extLst>
              <a:ext uri="{FF2B5EF4-FFF2-40B4-BE49-F238E27FC236}">
                <a16:creationId xmlns:a16="http://schemas.microsoft.com/office/drawing/2014/main" id="{B17250F1-C27A-CA65-E36B-B81AC995378D}"/>
              </a:ext>
            </a:extLst>
          </p:cNvPr>
          <p:cNvSpPr txBox="1"/>
          <p:nvPr userDrawn="1"/>
        </p:nvSpPr>
        <p:spPr>
          <a:xfrm>
            <a:off x="-12700" y="8724900"/>
            <a:ext cx="184731" cy="369332"/>
          </a:xfrm>
          <a:prstGeom prst="rect">
            <a:avLst/>
          </a:prstGeom>
          <a:noFill/>
        </p:spPr>
        <p:txBody>
          <a:bodyPr wrap="none" rtlCol="0">
            <a:spAutoFit/>
          </a:bodyPr>
          <a:lstStyle/>
          <a:p>
            <a:endParaRPr lang="en-US"/>
          </a:p>
        </p:txBody>
      </p:sp>
      <p:pic>
        <p:nvPicPr>
          <p:cNvPr id="27" name="Picture 26">
            <a:extLst>
              <a:ext uri="{FF2B5EF4-FFF2-40B4-BE49-F238E27FC236}">
                <a16:creationId xmlns:a16="http://schemas.microsoft.com/office/drawing/2014/main" id="{74D64C45-3C90-19DF-40F1-D9B9CB12C13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53476" y="4631685"/>
            <a:ext cx="23443325" cy="2165204"/>
          </a:xfrm>
          <a:prstGeom prst="rect">
            <a:avLst/>
          </a:prstGeom>
        </p:spPr>
      </p:pic>
      <p:sp>
        <p:nvSpPr>
          <p:cNvPr id="28" name="Title 6">
            <a:extLst>
              <a:ext uri="{FF2B5EF4-FFF2-40B4-BE49-F238E27FC236}">
                <a16:creationId xmlns:a16="http://schemas.microsoft.com/office/drawing/2014/main" id="{1A281173-B0C0-BD66-80F5-EF5601A9F87F}"/>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30" name="Text Placeholder 20">
            <a:extLst>
              <a:ext uri="{FF2B5EF4-FFF2-40B4-BE49-F238E27FC236}">
                <a16:creationId xmlns:a16="http://schemas.microsoft.com/office/drawing/2014/main" id="{D78ED611-F96E-891C-F44B-243EE7A229E9}"/>
              </a:ext>
            </a:extLst>
          </p:cNvPr>
          <p:cNvSpPr>
            <a:spLocks noGrp="1"/>
          </p:cNvSpPr>
          <p:nvPr>
            <p:ph type="body" idx="22" hasCustomPrompt="1"/>
          </p:nvPr>
        </p:nvSpPr>
        <p:spPr>
          <a:xfrm>
            <a:off x="478931" y="1768812"/>
            <a:ext cx="3531600" cy="1262148"/>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31" name="Plassholder for innhold 2">
            <a:extLst>
              <a:ext uri="{FF2B5EF4-FFF2-40B4-BE49-F238E27FC236}">
                <a16:creationId xmlns:a16="http://schemas.microsoft.com/office/drawing/2014/main" id="{A8ABEA19-5472-8D2A-9AC2-3000DFEEC8A0}"/>
              </a:ext>
            </a:extLst>
          </p:cNvPr>
          <p:cNvSpPr>
            <a:spLocks noGrp="1"/>
          </p:cNvSpPr>
          <p:nvPr>
            <p:ph idx="23"/>
          </p:nvPr>
        </p:nvSpPr>
        <p:spPr>
          <a:xfrm>
            <a:off x="478931" y="3149668"/>
            <a:ext cx="3531600" cy="558664"/>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36" name="Text Placeholder 20">
            <a:extLst>
              <a:ext uri="{FF2B5EF4-FFF2-40B4-BE49-F238E27FC236}">
                <a16:creationId xmlns:a16="http://schemas.microsoft.com/office/drawing/2014/main" id="{99445C1B-80DD-3D6D-DF9F-A512ABACA700}"/>
              </a:ext>
            </a:extLst>
          </p:cNvPr>
          <p:cNvSpPr>
            <a:spLocks noGrp="1"/>
          </p:cNvSpPr>
          <p:nvPr>
            <p:ph type="body" idx="28" hasCustomPrompt="1"/>
          </p:nvPr>
        </p:nvSpPr>
        <p:spPr>
          <a:xfrm>
            <a:off x="8180975" y="1768812"/>
            <a:ext cx="3531600" cy="1262148"/>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38" name="Plassholder for innhold 2">
            <a:extLst>
              <a:ext uri="{FF2B5EF4-FFF2-40B4-BE49-F238E27FC236}">
                <a16:creationId xmlns:a16="http://schemas.microsoft.com/office/drawing/2014/main" id="{138C6B09-508C-3D95-1AAC-5D1FC4524436}"/>
              </a:ext>
            </a:extLst>
          </p:cNvPr>
          <p:cNvSpPr>
            <a:spLocks noGrp="1"/>
          </p:cNvSpPr>
          <p:nvPr>
            <p:ph idx="29"/>
          </p:nvPr>
        </p:nvSpPr>
        <p:spPr>
          <a:xfrm>
            <a:off x="8180975" y="3149668"/>
            <a:ext cx="3531600" cy="558664"/>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40" name="Text Placeholder 20">
            <a:extLst>
              <a:ext uri="{FF2B5EF4-FFF2-40B4-BE49-F238E27FC236}">
                <a16:creationId xmlns:a16="http://schemas.microsoft.com/office/drawing/2014/main" id="{8CB1776B-C3C7-60E8-9FEB-CEA5BFB8CC03}"/>
              </a:ext>
            </a:extLst>
          </p:cNvPr>
          <p:cNvSpPr>
            <a:spLocks noGrp="1"/>
          </p:cNvSpPr>
          <p:nvPr>
            <p:ph type="body" idx="31" hasCustomPrompt="1"/>
          </p:nvPr>
        </p:nvSpPr>
        <p:spPr>
          <a:xfrm>
            <a:off x="4329952" y="1768812"/>
            <a:ext cx="3531600" cy="1262148"/>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1" name="Plassholder for innhold 2">
            <a:extLst>
              <a:ext uri="{FF2B5EF4-FFF2-40B4-BE49-F238E27FC236}">
                <a16:creationId xmlns:a16="http://schemas.microsoft.com/office/drawing/2014/main" id="{B52FF0CA-3195-1704-4D86-E6CB58BF8872}"/>
              </a:ext>
            </a:extLst>
          </p:cNvPr>
          <p:cNvSpPr>
            <a:spLocks noGrp="1"/>
          </p:cNvSpPr>
          <p:nvPr>
            <p:ph idx="32"/>
          </p:nvPr>
        </p:nvSpPr>
        <p:spPr>
          <a:xfrm>
            <a:off x="4329952" y="3149668"/>
            <a:ext cx="3531600" cy="558664"/>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42" name="Text Placeholder 20">
            <a:extLst>
              <a:ext uri="{FF2B5EF4-FFF2-40B4-BE49-F238E27FC236}">
                <a16:creationId xmlns:a16="http://schemas.microsoft.com/office/drawing/2014/main" id="{B7E02249-D4B2-3976-664D-19627E2F3981}"/>
              </a:ext>
            </a:extLst>
          </p:cNvPr>
          <p:cNvSpPr>
            <a:spLocks noGrp="1"/>
          </p:cNvSpPr>
          <p:nvPr>
            <p:ph type="body" idx="39" hasCustomPrompt="1"/>
          </p:nvPr>
        </p:nvSpPr>
        <p:spPr>
          <a:xfrm>
            <a:off x="479176" y="3945053"/>
            <a:ext cx="3531600" cy="1262148"/>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4" name="Plassholder for innhold 2">
            <a:extLst>
              <a:ext uri="{FF2B5EF4-FFF2-40B4-BE49-F238E27FC236}">
                <a16:creationId xmlns:a16="http://schemas.microsoft.com/office/drawing/2014/main" id="{9AFF1FD0-BEAD-B18B-E01D-34357F228123}"/>
              </a:ext>
            </a:extLst>
          </p:cNvPr>
          <p:cNvSpPr>
            <a:spLocks noGrp="1"/>
          </p:cNvSpPr>
          <p:nvPr>
            <p:ph idx="40"/>
          </p:nvPr>
        </p:nvSpPr>
        <p:spPr>
          <a:xfrm>
            <a:off x="479176" y="5300490"/>
            <a:ext cx="3531600" cy="558664"/>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46" name="Text Placeholder 20">
            <a:extLst>
              <a:ext uri="{FF2B5EF4-FFF2-40B4-BE49-F238E27FC236}">
                <a16:creationId xmlns:a16="http://schemas.microsoft.com/office/drawing/2014/main" id="{75F60247-B0C5-FB65-5BB2-4C9126858BF0}"/>
              </a:ext>
            </a:extLst>
          </p:cNvPr>
          <p:cNvSpPr>
            <a:spLocks noGrp="1"/>
          </p:cNvSpPr>
          <p:nvPr>
            <p:ph type="body" idx="41" hasCustomPrompt="1"/>
          </p:nvPr>
        </p:nvSpPr>
        <p:spPr>
          <a:xfrm>
            <a:off x="4330197" y="3945053"/>
            <a:ext cx="3531600" cy="1262148"/>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7" name="Plassholder for innhold 2">
            <a:extLst>
              <a:ext uri="{FF2B5EF4-FFF2-40B4-BE49-F238E27FC236}">
                <a16:creationId xmlns:a16="http://schemas.microsoft.com/office/drawing/2014/main" id="{04F96F5C-692A-CF40-58A4-46AB447E3A7E}"/>
              </a:ext>
            </a:extLst>
          </p:cNvPr>
          <p:cNvSpPr>
            <a:spLocks noGrp="1"/>
          </p:cNvSpPr>
          <p:nvPr>
            <p:ph idx="42"/>
          </p:nvPr>
        </p:nvSpPr>
        <p:spPr>
          <a:xfrm>
            <a:off x="4330197" y="5300490"/>
            <a:ext cx="3531600" cy="558664"/>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pic>
        <p:nvPicPr>
          <p:cNvPr id="2" name="Picture 1" descr="A logo with red text&#10;&#10;Description automatically generated">
            <a:extLst>
              <a:ext uri="{FF2B5EF4-FFF2-40B4-BE49-F238E27FC236}">
                <a16:creationId xmlns:a16="http://schemas.microsoft.com/office/drawing/2014/main" id="{6FEA75E1-519E-DFCC-1ECC-79FD1969D7E0}"/>
              </a:ext>
            </a:extLst>
          </p:cNvPr>
          <p:cNvPicPr>
            <a:picLocks noChangeAspect="1"/>
          </p:cNvPicPr>
          <p:nvPr userDrawn="1"/>
        </p:nvPicPr>
        <p:blipFill>
          <a:blip r:embed="rId3"/>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420757662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1_Data visualisation x5">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13E865E-842C-4702-6526-A92D197A624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53476" y="4631685"/>
            <a:ext cx="23443325" cy="2165204"/>
          </a:xfrm>
          <a:prstGeom prst="rect">
            <a:avLst/>
          </a:prstGeom>
        </p:spPr>
      </p:pic>
      <p:sp>
        <p:nvSpPr>
          <p:cNvPr id="45" name="TextBox 44">
            <a:extLst>
              <a:ext uri="{FF2B5EF4-FFF2-40B4-BE49-F238E27FC236}">
                <a16:creationId xmlns:a16="http://schemas.microsoft.com/office/drawing/2014/main" id="{B17250F1-C27A-CA65-E36B-B81AC995378D}"/>
              </a:ext>
            </a:extLst>
          </p:cNvPr>
          <p:cNvSpPr txBox="1"/>
          <p:nvPr userDrawn="1"/>
        </p:nvSpPr>
        <p:spPr>
          <a:xfrm>
            <a:off x="-12700" y="8724900"/>
            <a:ext cx="184731" cy="369332"/>
          </a:xfrm>
          <a:prstGeom prst="rect">
            <a:avLst/>
          </a:prstGeom>
          <a:noFill/>
        </p:spPr>
        <p:txBody>
          <a:bodyPr wrap="none" rtlCol="0">
            <a:spAutoFit/>
          </a:bodyPr>
          <a:lstStyle/>
          <a:p>
            <a:endParaRPr lang="en-US"/>
          </a:p>
        </p:txBody>
      </p:sp>
      <p:sp>
        <p:nvSpPr>
          <p:cNvPr id="18" name="Text Placeholder 20">
            <a:extLst>
              <a:ext uri="{FF2B5EF4-FFF2-40B4-BE49-F238E27FC236}">
                <a16:creationId xmlns:a16="http://schemas.microsoft.com/office/drawing/2014/main" id="{9BBE10F5-076F-BD73-37D4-4BDB0C063C89}"/>
              </a:ext>
            </a:extLst>
          </p:cNvPr>
          <p:cNvSpPr>
            <a:spLocks noGrp="1"/>
          </p:cNvSpPr>
          <p:nvPr>
            <p:ph type="body" idx="22" hasCustomPrompt="1"/>
          </p:nvPr>
        </p:nvSpPr>
        <p:spPr>
          <a:xfrm>
            <a:off x="479179" y="2550720"/>
            <a:ext cx="3531600" cy="914862"/>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9" name="Plassholder for innhold 2">
            <a:extLst>
              <a:ext uri="{FF2B5EF4-FFF2-40B4-BE49-F238E27FC236}">
                <a16:creationId xmlns:a16="http://schemas.microsoft.com/office/drawing/2014/main" id="{44FD29C5-1892-5398-D807-F5EB3CB48859}"/>
              </a:ext>
            </a:extLst>
          </p:cNvPr>
          <p:cNvSpPr>
            <a:spLocks noGrp="1"/>
          </p:cNvSpPr>
          <p:nvPr>
            <p:ph idx="23"/>
          </p:nvPr>
        </p:nvSpPr>
        <p:spPr>
          <a:xfrm>
            <a:off x="479179" y="3640108"/>
            <a:ext cx="3531600" cy="404945"/>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20" name="Text Placeholder 20">
            <a:extLst>
              <a:ext uri="{FF2B5EF4-FFF2-40B4-BE49-F238E27FC236}">
                <a16:creationId xmlns:a16="http://schemas.microsoft.com/office/drawing/2014/main" id="{5AE9AE36-FBBA-F399-A8F0-202F4E15BDEA}"/>
              </a:ext>
            </a:extLst>
          </p:cNvPr>
          <p:cNvSpPr>
            <a:spLocks noGrp="1"/>
          </p:cNvSpPr>
          <p:nvPr>
            <p:ph type="body" idx="28" hasCustomPrompt="1"/>
          </p:nvPr>
        </p:nvSpPr>
        <p:spPr>
          <a:xfrm>
            <a:off x="8181223" y="2550720"/>
            <a:ext cx="3531600" cy="914862"/>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21" name="Plassholder for innhold 2">
            <a:extLst>
              <a:ext uri="{FF2B5EF4-FFF2-40B4-BE49-F238E27FC236}">
                <a16:creationId xmlns:a16="http://schemas.microsoft.com/office/drawing/2014/main" id="{EDC2DD7D-B2AF-EA47-BF05-3F4C40F48906}"/>
              </a:ext>
            </a:extLst>
          </p:cNvPr>
          <p:cNvSpPr>
            <a:spLocks noGrp="1"/>
          </p:cNvSpPr>
          <p:nvPr>
            <p:ph idx="29"/>
          </p:nvPr>
        </p:nvSpPr>
        <p:spPr>
          <a:xfrm>
            <a:off x="8181223" y="3640108"/>
            <a:ext cx="3531600" cy="404945"/>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22" name="Text Placeholder 20">
            <a:extLst>
              <a:ext uri="{FF2B5EF4-FFF2-40B4-BE49-F238E27FC236}">
                <a16:creationId xmlns:a16="http://schemas.microsoft.com/office/drawing/2014/main" id="{CF7E969A-8ABB-9F72-5386-9CF0F1AD17ED}"/>
              </a:ext>
            </a:extLst>
          </p:cNvPr>
          <p:cNvSpPr>
            <a:spLocks noGrp="1"/>
          </p:cNvSpPr>
          <p:nvPr>
            <p:ph type="body" idx="31" hasCustomPrompt="1"/>
          </p:nvPr>
        </p:nvSpPr>
        <p:spPr>
          <a:xfrm>
            <a:off x="4330200" y="2550720"/>
            <a:ext cx="3531600" cy="914862"/>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23" name="Plassholder for innhold 2">
            <a:extLst>
              <a:ext uri="{FF2B5EF4-FFF2-40B4-BE49-F238E27FC236}">
                <a16:creationId xmlns:a16="http://schemas.microsoft.com/office/drawing/2014/main" id="{FEFEFAEF-CC73-1665-9F34-4703D5C820CE}"/>
              </a:ext>
            </a:extLst>
          </p:cNvPr>
          <p:cNvSpPr>
            <a:spLocks noGrp="1"/>
          </p:cNvSpPr>
          <p:nvPr>
            <p:ph idx="32"/>
          </p:nvPr>
        </p:nvSpPr>
        <p:spPr>
          <a:xfrm>
            <a:off x="4330200" y="3640108"/>
            <a:ext cx="3531600" cy="404945"/>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26" name="Text Placeholder 20">
            <a:extLst>
              <a:ext uri="{FF2B5EF4-FFF2-40B4-BE49-F238E27FC236}">
                <a16:creationId xmlns:a16="http://schemas.microsoft.com/office/drawing/2014/main" id="{64920A06-C1B0-1EAA-142D-425057A592FA}"/>
              </a:ext>
            </a:extLst>
          </p:cNvPr>
          <p:cNvSpPr>
            <a:spLocks noGrp="1"/>
          </p:cNvSpPr>
          <p:nvPr>
            <p:ph type="body" idx="39" hasCustomPrompt="1"/>
          </p:nvPr>
        </p:nvSpPr>
        <p:spPr>
          <a:xfrm>
            <a:off x="479176" y="4345794"/>
            <a:ext cx="3531600" cy="914862"/>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27" name="Plassholder for innhold 2">
            <a:extLst>
              <a:ext uri="{FF2B5EF4-FFF2-40B4-BE49-F238E27FC236}">
                <a16:creationId xmlns:a16="http://schemas.microsoft.com/office/drawing/2014/main" id="{7790F1CF-919E-B07D-D5A3-144351D9EFBA}"/>
              </a:ext>
            </a:extLst>
          </p:cNvPr>
          <p:cNvSpPr>
            <a:spLocks noGrp="1"/>
          </p:cNvSpPr>
          <p:nvPr>
            <p:ph idx="40"/>
          </p:nvPr>
        </p:nvSpPr>
        <p:spPr>
          <a:xfrm>
            <a:off x="479176" y="5454209"/>
            <a:ext cx="3531600" cy="404945"/>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28" name="Text Placeholder 20">
            <a:extLst>
              <a:ext uri="{FF2B5EF4-FFF2-40B4-BE49-F238E27FC236}">
                <a16:creationId xmlns:a16="http://schemas.microsoft.com/office/drawing/2014/main" id="{96E7BAD2-4352-DCBE-CD16-66F2E33555FF}"/>
              </a:ext>
            </a:extLst>
          </p:cNvPr>
          <p:cNvSpPr>
            <a:spLocks noGrp="1"/>
          </p:cNvSpPr>
          <p:nvPr>
            <p:ph type="body" idx="41" hasCustomPrompt="1"/>
          </p:nvPr>
        </p:nvSpPr>
        <p:spPr>
          <a:xfrm>
            <a:off x="4330197" y="4345794"/>
            <a:ext cx="3531600" cy="914862"/>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29" name="Plassholder for innhold 2">
            <a:extLst>
              <a:ext uri="{FF2B5EF4-FFF2-40B4-BE49-F238E27FC236}">
                <a16:creationId xmlns:a16="http://schemas.microsoft.com/office/drawing/2014/main" id="{D0C028C2-F25A-FEE3-6181-8FC202C63932}"/>
              </a:ext>
            </a:extLst>
          </p:cNvPr>
          <p:cNvSpPr>
            <a:spLocks noGrp="1"/>
          </p:cNvSpPr>
          <p:nvPr>
            <p:ph idx="42"/>
          </p:nvPr>
        </p:nvSpPr>
        <p:spPr>
          <a:xfrm>
            <a:off x="4330197" y="5454209"/>
            <a:ext cx="3531600" cy="404945"/>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32" name="Title 6">
            <a:extLst>
              <a:ext uri="{FF2B5EF4-FFF2-40B4-BE49-F238E27FC236}">
                <a16:creationId xmlns:a16="http://schemas.microsoft.com/office/drawing/2014/main" id="{5A0DF6ED-D98F-DECE-8705-90516ED11231}"/>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33" name="Text Placeholder 20">
            <a:extLst>
              <a:ext uri="{FF2B5EF4-FFF2-40B4-BE49-F238E27FC236}">
                <a16:creationId xmlns:a16="http://schemas.microsoft.com/office/drawing/2014/main" id="{3A4AFF70-441A-3755-97AB-C21359848E14}"/>
              </a:ext>
            </a:extLst>
          </p:cNvPr>
          <p:cNvSpPr>
            <a:spLocks noGrp="1"/>
          </p:cNvSpPr>
          <p:nvPr>
            <p:ph type="body" idx="43" hasCustomPrompt="1"/>
          </p:nvPr>
        </p:nvSpPr>
        <p:spPr>
          <a:xfrm>
            <a:off x="477658" y="1768812"/>
            <a:ext cx="11233149"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pic>
        <p:nvPicPr>
          <p:cNvPr id="3" name="Picture 2" descr="A logo with red text&#10;&#10;Description automatically generated">
            <a:extLst>
              <a:ext uri="{FF2B5EF4-FFF2-40B4-BE49-F238E27FC236}">
                <a16:creationId xmlns:a16="http://schemas.microsoft.com/office/drawing/2014/main" id="{BC2F1C7B-5A79-F439-2B03-8FFC20B420C9}"/>
              </a:ext>
            </a:extLst>
          </p:cNvPr>
          <p:cNvPicPr>
            <a:picLocks noChangeAspect="1"/>
          </p:cNvPicPr>
          <p:nvPr userDrawn="1"/>
        </p:nvPicPr>
        <p:blipFill>
          <a:blip r:embed="rId3"/>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401756156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Data visualisation x6">
    <p:spTree>
      <p:nvGrpSpPr>
        <p:cNvPr id="1" name=""/>
        <p:cNvGrpSpPr/>
        <p:nvPr/>
      </p:nvGrpSpPr>
      <p:grpSpPr>
        <a:xfrm>
          <a:off x="0" y="0"/>
          <a:ext cx="0" cy="0"/>
          <a:chOff x="0" y="0"/>
          <a:chExt cx="0" cy="0"/>
        </a:xfrm>
      </p:grpSpPr>
      <p:sp>
        <p:nvSpPr>
          <p:cNvPr id="45" name="TextBox 44">
            <a:extLst>
              <a:ext uri="{FF2B5EF4-FFF2-40B4-BE49-F238E27FC236}">
                <a16:creationId xmlns:a16="http://schemas.microsoft.com/office/drawing/2014/main" id="{B17250F1-C27A-CA65-E36B-B81AC995378D}"/>
              </a:ext>
            </a:extLst>
          </p:cNvPr>
          <p:cNvSpPr txBox="1"/>
          <p:nvPr userDrawn="1"/>
        </p:nvSpPr>
        <p:spPr>
          <a:xfrm>
            <a:off x="-12700" y="8724900"/>
            <a:ext cx="184731" cy="369332"/>
          </a:xfrm>
          <a:prstGeom prst="rect">
            <a:avLst/>
          </a:prstGeom>
          <a:noFill/>
        </p:spPr>
        <p:txBody>
          <a:bodyPr wrap="none" rtlCol="0">
            <a:spAutoFit/>
          </a:bodyPr>
          <a:lstStyle/>
          <a:p>
            <a:endParaRPr lang="en-US"/>
          </a:p>
        </p:txBody>
      </p:sp>
      <p:sp>
        <p:nvSpPr>
          <p:cNvPr id="22" name="Title 6">
            <a:extLst>
              <a:ext uri="{FF2B5EF4-FFF2-40B4-BE49-F238E27FC236}">
                <a16:creationId xmlns:a16="http://schemas.microsoft.com/office/drawing/2014/main" id="{58F26C26-6C72-C3E5-5160-A08ACC45D5C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24" name="Text Placeholder 20">
            <a:extLst>
              <a:ext uri="{FF2B5EF4-FFF2-40B4-BE49-F238E27FC236}">
                <a16:creationId xmlns:a16="http://schemas.microsoft.com/office/drawing/2014/main" id="{BC1C3BBD-1542-36E3-8073-FF481286C14E}"/>
              </a:ext>
            </a:extLst>
          </p:cNvPr>
          <p:cNvSpPr>
            <a:spLocks noGrp="1"/>
          </p:cNvSpPr>
          <p:nvPr>
            <p:ph type="body" idx="22" hasCustomPrompt="1"/>
          </p:nvPr>
        </p:nvSpPr>
        <p:spPr>
          <a:xfrm>
            <a:off x="479179" y="1753728"/>
            <a:ext cx="3531600" cy="1214575"/>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25" name="Plassholder for innhold 2">
            <a:extLst>
              <a:ext uri="{FF2B5EF4-FFF2-40B4-BE49-F238E27FC236}">
                <a16:creationId xmlns:a16="http://schemas.microsoft.com/office/drawing/2014/main" id="{DA311368-12B2-D0B9-9C8F-A951EA27BFB8}"/>
              </a:ext>
            </a:extLst>
          </p:cNvPr>
          <p:cNvSpPr>
            <a:spLocks noGrp="1"/>
          </p:cNvSpPr>
          <p:nvPr>
            <p:ph idx="23"/>
          </p:nvPr>
        </p:nvSpPr>
        <p:spPr>
          <a:xfrm>
            <a:off x="479179" y="3102743"/>
            <a:ext cx="3531600" cy="785149"/>
          </a:xfrm>
        </p:spPr>
        <p:txBody>
          <a:bodyPr anchor="ctr" anchorCtr="0">
            <a:normAutofit/>
          </a:bodyPr>
          <a:lstStyle>
            <a:lvl1pPr marL="0" indent="0" algn="ctr">
              <a:lnSpc>
                <a:spcPts val="24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38" name="Text Placeholder 20">
            <a:extLst>
              <a:ext uri="{FF2B5EF4-FFF2-40B4-BE49-F238E27FC236}">
                <a16:creationId xmlns:a16="http://schemas.microsoft.com/office/drawing/2014/main" id="{953A4EAA-E804-9F29-DEE8-2CC0E40EFC90}"/>
              </a:ext>
            </a:extLst>
          </p:cNvPr>
          <p:cNvSpPr>
            <a:spLocks noGrp="1"/>
          </p:cNvSpPr>
          <p:nvPr>
            <p:ph type="body" idx="28" hasCustomPrompt="1"/>
          </p:nvPr>
        </p:nvSpPr>
        <p:spPr>
          <a:xfrm>
            <a:off x="8181223" y="1753728"/>
            <a:ext cx="3531600" cy="1214575"/>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0" name="Plassholder for innhold 2">
            <a:extLst>
              <a:ext uri="{FF2B5EF4-FFF2-40B4-BE49-F238E27FC236}">
                <a16:creationId xmlns:a16="http://schemas.microsoft.com/office/drawing/2014/main" id="{42F47BD9-54CE-F51E-58DF-21EA5791496C}"/>
              </a:ext>
            </a:extLst>
          </p:cNvPr>
          <p:cNvSpPr>
            <a:spLocks noGrp="1"/>
          </p:cNvSpPr>
          <p:nvPr>
            <p:ph idx="29"/>
          </p:nvPr>
        </p:nvSpPr>
        <p:spPr>
          <a:xfrm>
            <a:off x="8181223" y="3102743"/>
            <a:ext cx="3531600" cy="785149"/>
          </a:xfrm>
        </p:spPr>
        <p:txBody>
          <a:bodyPr anchor="ctr" anchorCtr="0">
            <a:normAutofit/>
          </a:bodyPr>
          <a:lstStyle>
            <a:lvl1pPr marL="0" indent="0" algn="ctr">
              <a:lnSpc>
                <a:spcPts val="24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41" name="Text Placeholder 20">
            <a:extLst>
              <a:ext uri="{FF2B5EF4-FFF2-40B4-BE49-F238E27FC236}">
                <a16:creationId xmlns:a16="http://schemas.microsoft.com/office/drawing/2014/main" id="{97C19281-F0FA-BBA1-2E34-7E6CAD8137E4}"/>
              </a:ext>
            </a:extLst>
          </p:cNvPr>
          <p:cNvSpPr>
            <a:spLocks noGrp="1"/>
          </p:cNvSpPr>
          <p:nvPr>
            <p:ph type="body" idx="30" hasCustomPrompt="1"/>
          </p:nvPr>
        </p:nvSpPr>
        <p:spPr>
          <a:xfrm>
            <a:off x="4330200" y="1753728"/>
            <a:ext cx="3531600" cy="1214575"/>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2" name="Plassholder for innhold 2">
            <a:extLst>
              <a:ext uri="{FF2B5EF4-FFF2-40B4-BE49-F238E27FC236}">
                <a16:creationId xmlns:a16="http://schemas.microsoft.com/office/drawing/2014/main" id="{AA3DFCCA-EA9D-AF82-2E26-571ACAE6A0B1}"/>
              </a:ext>
            </a:extLst>
          </p:cNvPr>
          <p:cNvSpPr>
            <a:spLocks noGrp="1"/>
          </p:cNvSpPr>
          <p:nvPr>
            <p:ph idx="31"/>
          </p:nvPr>
        </p:nvSpPr>
        <p:spPr>
          <a:xfrm>
            <a:off x="4330200" y="3102743"/>
            <a:ext cx="3531600" cy="785149"/>
          </a:xfrm>
        </p:spPr>
        <p:txBody>
          <a:bodyPr anchor="ctr" anchorCtr="0">
            <a:normAutofit/>
          </a:bodyPr>
          <a:lstStyle>
            <a:lvl1pPr marL="0" indent="0" algn="ctr">
              <a:lnSpc>
                <a:spcPts val="24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2" name="Text Placeholder 20">
            <a:extLst>
              <a:ext uri="{FF2B5EF4-FFF2-40B4-BE49-F238E27FC236}">
                <a16:creationId xmlns:a16="http://schemas.microsoft.com/office/drawing/2014/main" id="{46DD4994-799D-2A6D-C2B1-D41829EAC4B2}"/>
              </a:ext>
            </a:extLst>
          </p:cNvPr>
          <p:cNvSpPr>
            <a:spLocks noGrp="1"/>
          </p:cNvSpPr>
          <p:nvPr>
            <p:ph type="body" idx="32" hasCustomPrompt="1"/>
          </p:nvPr>
        </p:nvSpPr>
        <p:spPr>
          <a:xfrm>
            <a:off x="478931" y="4207198"/>
            <a:ext cx="3531600" cy="1214575"/>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3" name="Plassholder for innhold 2">
            <a:extLst>
              <a:ext uri="{FF2B5EF4-FFF2-40B4-BE49-F238E27FC236}">
                <a16:creationId xmlns:a16="http://schemas.microsoft.com/office/drawing/2014/main" id="{44B9666F-5299-A25F-5675-43959E819D1D}"/>
              </a:ext>
            </a:extLst>
          </p:cNvPr>
          <p:cNvSpPr>
            <a:spLocks noGrp="1"/>
          </p:cNvSpPr>
          <p:nvPr>
            <p:ph idx="33"/>
          </p:nvPr>
        </p:nvSpPr>
        <p:spPr>
          <a:xfrm>
            <a:off x="478931" y="5556213"/>
            <a:ext cx="3531600" cy="785149"/>
          </a:xfrm>
        </p:spPr>
        <p:txBody>
          <a:bodyPr anchor="ctr" anchorCtr="0">
            <a:normAutofit/>
          </a:bodyPr>
          <a:lstStyle>
            <a:lvl1pPr marL="0" indent="0" algn="ctr">
              <a:lnSpc>
                <a:spcPts val="24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4" name="Text Placeholder 20">
            <a:extLst>
              <a:ext uri="{FF2B5EF4-FFF2-40B4-BE49-F238E27FC236}">
                <a16:creationId xmlns:a16="http://schemas.microsoft.com/office/drawing/2014/main" id="{CE1FEE85-C6D4-D800-4774-24E2C7BC9F8C}"/>
              </a:ext>
            </a:extLst>
          </p:cNvPr>
          <p:cNvSpPr>
            <a:spLocks noGrp="1"/>
          </p:cNvSpPr>
          <p:nvPr>
            <p:ph type="body" idx="34" hasCustomPrompt="1"/>
          </p:nvPr>
        </p:nvSpPr>
        <p:spPr>
          <a:xfrm>
            <a:off x="8180975" y="4207198"/>
            <a:ext cx="3531600" cy="1214575"/>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6" name="Plassholder for innhold 2">
            <a:extLst>
              <a:ext uri="{FF2B5EF4-FFF2-40B4-BE49-F238E27FC236}">
                <a16:creationId xmlns:a16="http://schemas.microsoft.com/office/drawing/2014/main" id="{8CE19FF1-275C-C9C0-5E4C-01DFE0E6CE9F}"/>
              </a:ext>
            </a:extLst>
          </p:cNvPr>
          <p:cNvSpPr>
            <a:spLocks noGrp="1"/>
          </p:cNvSpPr>
          <p:nvPr>
            <p:ph idx="35"/>
          </p:nvPr>
        </p:nvSpPr>
        <p:spPr>
          <a:xfrm>
            <a:off x="8180975" y="5556213"/>
            <a:ext cx="3531600" cy="785149"/>
          </a:xfrm>
        </p:spPr>
        <p:txBody>
          <a:bodyPr anchor="ctr" anchorCtr="0">
            <a:normAutofit/>
          </a:bodyPr>
          <a:lstStyle>
            <a:lvl1pPr marL="0" indent="0" algn="ctr">
              <a:lnSpc>
                <a:spcPts val="24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7" name="Text Placeholder 20">
            <a:extLst>
              <a:ext uri="{FF2B5EF4-FFF2-40B4-BE49-F238E27FC236}">
                <a16:creationId xmlns:a16="http://schemas.microsoft.com/office/drawing/2014/main" id="{EA468B9B-DD39-BC0A-6D47-0ED97FC5DB4B}"/>
              </a:ext>
            </a:extLst>
          </p:cNvPr>
          <p:cNvSpPr>
            <a:spLocks noGrp="1"/>
          </p:cNvSpPr>
          <p:nvPr>
            <p:ph type="body" idx="36" hasCustomPrompt="1"/>
          </p:nvPr>
        </p:nvSpPr>
        <p:spPr>
          <a:xfrm>
            <a:off x="4329952" y="4207198"/>
            <a:ext cx="3531600" cy="1214575"/>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8" name="Plassholder for innhold 2">
            <a:extLst>
              <a:ext uri="{FF2B5EF4-FFF2-40B4-BE49-F238E27FC236}">
                <a16:creationId xmlns:a16="http://schemas.microsoft.com/office/drawing/2014/main" id="{1FA8EEF8-DE10-AFB2-D6B2-DC595ECC7F5A}"/>
              </a:ext>
            </a:extLst>
          </p:cNvPr>
          <p:cNvSpPr>
            <a:spLocks noGrp="1"/>
          </p:cNvSpPr>
          <p:nvPr>
            <p:ph idx="37"/>
          </p:nvPr>
        </p:nvSpPr>
        <p:spPr>
          <a:xfrm>
            <a:off x="4329952" y="5556213"/>
            <a:ext cx="3531600" cy="785149"/>
          </a:xfrm>
        </p:spPr>
        <p:txBody>
          <a:bodyPr anchor="ctr" anchorCtr="0">
            <a:normAutofit/>
          </a:bodyPr>
          <a:lstStyle>
            <a:lvl1pPr marL="0" indent="0" algn="ctr">
              <a:lnSpc>
                <a:spcPts val="24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pic>
        <p:nvPicPr>
          <p:cNvPr id="5" name="Picture 4" descr="A logo with red text&#10;&#10;Description automatically generated">
            <a:extLst>
              <a:ext uri="{FF2B5EF4-FFF2-40B4-BE49-F238E27FC236}">
                <a16:creationId xmlns:a16="http://schemas.microsoft.com/office/drawing/2014/main" id="{992252C7-4097-1017-8227-53F935C6ADCE}"/>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47803131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Data visualisation x6 with subtitle">
    <p:spTree>
      <p:nvGrpSpPr>
        <p:cNvPr id="1" name=""/>
        <p:cNvGrpSpPr/>
        <p:nvPr/>
      </p:nvGrpSpPr>
      <p:grpSpPr>
        <a:xfrm>
          <a:off x="0" y="0"/>
          <a:ext cx="0" cy="0"/>
          <a:chOff x="0" y="0"/>
          <a:chExt cx="0" cy="0"/>
        </a:xfrm>
      </p:grpSpPr>
      <p:sp>
        <p:nvSpPr>
          <p:cNvPr id="45" name="TextBox 44">
            <a:extLst>
              <a:ext uri="{FF2B5EF4-FFF2-40B4-BE49-F238E27FC236}">
                <a16:creationId xmlns:a16="http://schemas.microsoft.com/office/drawing/2014/main" id="{B17250F1-C27A-CA65-E36B-B81AC995378D}"/>
              </a:ext>
            </a:extLst>
          </p:cNvPr>
          <p:cNvSpPr txBox="1"/>
          <p:nvPr userDrawn="1"/>
        </p:nvSpPr>
        <p:spPr>
          <a:xfrm>
            <a:off x="-12700" y="8724900"/>
            <a:ext cx="184731" cy="369332"/>
          </a:xfrm>
          <a:prstGeom prst="rect">
            <a:avLst/>
          </a:prstGeom>
          <a:noFill/>
        </p:spPr>
        <p:txBody>
          <a:bodyPr wrap="none" rtlCol="0">
            <a:spAutoFit/>
          </a:bodyPr>
          <a:lstStyle/>
          <a:p>
            <a:endParaRPr lang="en-US"/>
          </a:p>
        </p:txBody>
      </p:sp>
      <p:sp>
        <p:nvSpPr>
          <p:cNvPr id="19" name="Plassholder for innhold 2">
            <a:extLst>
              <a:ext uri="{FF2B5EF4-FFF2-40B4-BE49-F238E27FC236}">
                <a16:creationId xmlns:a16="http://schemas.microsoft.com/office/drawing/2014/main" id="{44FD29C5-1892-5398-D807-F5EB3CB48859}"/>
              </a:ext>
            </a:extLst>
          </p:cNvPr>
          <p:cNvSpPr>
            <a:spLocks noGrp="1"/>
          </p:cNvSpPr>
          <p:nvPr>
            <p:ph idx="23"/>
          </p:nvPr>
        </p:nvSpPr>
        <p:spPr>
          <a:xfrm>
            <a:off x="479179" y="3646146"/>
            <a:ext cx="3531600" cy="678332"/>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21" name="Plassholder for innhold 2">
            <a:extLst>
              <a:ext uri="{FF2B5EF4-FFF2-40B4-BE49-F238E27FC236}">
                <a16:creationId xmlns:a16="http://schemas.microsoft.com/office/drawing/2014/main" id="{EDC2DD7D-B2AF-EA47-BF05-3F4C40F48906}"/>
              </a:ext>
            </a:extLst>
          </p:cNvPr>
          <p:cNvSpPr>
            <a:spLocks noGrp="1"/>
          </p:cNvSpPr>
          <p:nvPr>
            <p:ph idx="29"/>
          </p:nvPr>
        </p:nvSpPr>
        <p:spPr>
          <a:xfrm>
            <a:off x="8181223" y="3646146"/>
            <a:ext cx="3531600" cy="678332"/>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23" name="Plassholder for innhold 2">
            <a:extLst>
              <a:ext uri="{FF2B5EF4-FFF2-40B4-BE49-F238E27FC236}">
                <a16:creationId xmlns:a16="http://schemas.microsoft.com/office/drawing/2014/main" id="{FEFEFAEF-CC73-1665-9F34-4703D5C820CE}"/>
              </a:ext>
            </a:extLst>
          </p:cNvPr>
          <p:cNvSpPr>
            <a:spLocks noGrp="1"/>
          </p:cNvSpPr>
          <p:nvPr>
            <p:ph idx="32"/>
          </p:nvPr>
        </p:nvSpPr>
        <p:spPr>
          <a:xfrm>
            <a:off x="4330200" y="3646146"/>
            <a:ext cx="3531600" cy="678332"/>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26" name="Text Placeholder 20">
            <a:extLst>
              <a:ext uri="{FF2B5EF4-FFF2-40B4-BE49-F238E27FC236}">
                <a16:creationId xmlns:a16="http://schemas.microsoft.com/office/drawing/2014/main" id="{64920A06-C1B0-1EAA-142D-425057A592FA}"/>
              </a:ext>
            </a:extLst>
          </p:cNvPr>
          <p:cNvSpPr>
            <a:spLocks noGrp="1"/>
          </p:cNvSpPr>
          <p:nvPr>
            <p:ph type="body" idx="39" hasCustomPrompt="1"/>
          </p:nvPr>
        </p:nvSpPr>
        <p:spPr>
          <a:xfrm>
            <a:off x="479176" y="4573886"/>
            <a:ext cx="3531600" cy="914862"/>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27" name="Plassholder for innhold 2">
            <a:extLst>
              <a:ext uri="{FF2B5EF4-FFF2-40B4-BE49-F238E27FC236}">
                <a16:creationId xmlns:a16="http://schemas.microsoft.com/office/drawing/2014/main" id="{7790F1CF-919E-B07D-D5A3-144351D9EFBA}"/>
              </a:ext>
            </a:extLst>
          </p:cNvPr>
          <p:cNvSpPr>
            <a:spLocks noGrp="1"/>
          </p:cNvSpPr>
          <p:nvPr>
            <p:ph idx="40"/>
          </p:nvPr>
        </p:nvSpPr>
        <p:spPr>
          <a:xfrm>
            <a:off x="479176" y="5668683"/>
            <a:ext cx="3531600" cy="678332"/>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28" name="Text Placeholder 20">
            <a:extLst>
              <a:ext uri="{FF2B5EF4-FFF2-40B4-BE49-F238E27FC236}">
                <a16:creationId xmlns:a16="http://schemas.microsoft.com/office/drawing/2014/main" id="{96E7BAD2-4352-DCBE-CD16-66F2E33555FF}"/>
              </a:ext>
            </a:extLst>
          </p:cNvPr>
          <p:cNvSpPr>
            <a:spLocks noGrp="1"/>
          </p:cNvSpPr>
          <p:nvPr>
            <p:ph type="body" idx="41" hasCustomPrompt="1"/>
          </p:nvPr>
        </p:nvSpPr>
        <p:spPr>
          <a:xfrm>
            <a:off x="4330197" y="4573886"/>
            <a:ext cx="3531600" cy="914862"/>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29" name="Plassholder for innhold 2">
            <a:extLst>
              <a:ext uri="{FF2B5EF4-FFF2-40B4-BE49-F238E27FC236}">
                <a16:creationId xmlns:a16="http://schemas.microsoft.com/office/drawing/2014/main" id="{D0C028C2-F25A-FEE3-6181-8FC202C63932}"/>
              </a:ext>
            </a:extLst>
          </p:cNvPr>
          <p:cNvSpPr>
            <a:spLocks noGrp="1"/>
          </p:cNvSpPr>
          <p:nvPr>
            <p:ph idx="42"/>
          </p:nvPr>
        </p:nvSpPr>
        <p:spPr>
          <a:xfrm>
            <a:off x="4330197" y="5668683"/>
            <a:ext cx="3531600" cy="678332"/>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3" name="Text Placeholder 20">
            <a:extLst>
              <a:ext uri="{FF2B5EF4-FFF2-40B4-BE49-F238E27FC236}">
                <a16:creationId xmlns:a16="http://schemas.microsoft.com/office/drawing/2014/main" id="{CF93C638-5408-92BD-D0D3-2B356F3F619E}"/>
              </a:ext>
            </a:extLst>
          </p:cNvPr>
          <p:cNvSpPr>
            <a:spLocks noGrp="1"/>
          </p:cNvSpPr>
          <p:nvPr>
            <p:ph type="body" idx="43" hasCustomPrompt="1"/>
          </p:nvPr>
        </p:nvSpPr>
        <p:spPr>
          <a:xfrm>
            <a:off x="8180725" y="4573886"/>
            <a:ext cx="3531600" cy="914862"/>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 name="Plassholder for innhold 2">
            <a:extLst>
              <a:ext uri="{FF2B5EF4-FFF2-40B4-BE49-F238E27FC236}">
                <a16:creationId xmlns:a16="http://schemas.microsoft.com/office/drawing/2014/main" id="{BC88A9A2-518E-7AD4-F30D-CFB0B63CE98D}"/>
              </a:ext>
            </a:extLst>
          </p:cNvPr>
          <p:cNvSpPr>
            <a:spLocks noGrp="1"/>
          </p:cNvSpPr>
          <p:nvPr>
            <p:ph idx="44"/>
          </p:nvPr>
        </p:nvSpPr>
        <p:spPr>
          <a:xfrm>
            <a:off x="8180725" y="5668683"/>
            <a:ext cx="3531600" cy="678332"/>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7" name="Text Placeholder 20">
            <a:extLst>
              <a:ext uri="{FF2B5EF4-FFF2-40B4-BE49-F238E27FC236}">
                <a16:creationId xmlns:a16="http://schemas.microsoft.com/office/drawing/2014/main" id="{193B7F9F-33F4-1FC2-541E-750BC5B84478}"/>
              </a:ext>
            </a:extLst>
          </p:cNvPr>
          <p:cNvSpPr>
            <a:spLocks noGrp="1"/>
          </p:cNvSpPr>
          <p:nvPr>
            <p:ph type="body" idx="22" hasCustomPrompt="1"/>
          </p:nvPr>
        </p:nvSpPr>
        <p:spPr>
          <a:xfrm>
            <a:off x="479179" y="2550206"/>
            <a:ext cx="3531600" cy="914862"/>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9" name="Text Placeholder 20">
            <a:extLst>
              <a:ext uri="{FF2B5EF4-FFF2-40B4-BE49-F238E27FC236}">
                <a16:creationId xmlns:a16="http://schemas.microsoft.com/office/drawing/2014/main" id="{099EAF41-F887-59DE-2189-EA3FCC2CE800}"/>
              </a:ext>
            </a:extLst>
          </p:cNvPr>
          <p:cNvSpPr>
            <a:spLocks noGrp="1"/>
          </p:cNvSpPr>
          <p:nvPr>
            <p:ph type="body" idx="28" hasCustomPrompt="1"/>
          </p:nvPr>
        </p:nvSpPr>
        <p:spPr>
          <a:xfrm>
            <a:off x="8181223" y="2550206"/>
            <a:ext cx="3531600" cy="914862"/>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0" name="Text Placeholder 20">
            <a:extLst>
              <a:ext uri="{FF2B5EF4-FFF2-40B4-BE49-F238E27FC236}">
                <a16:creationId xmlns:a16="http://schemas.microsoft.com/office/drawing/2014/main" id="{F953861A-03D9-DD59-4FFC-AE152317D237}"/>
              </a:ext>
            </a:extLst>
          </p:cNvPr>
          <p:cNvSpPr>
            <a:spLocks noGrp="1"/>
          </p:cNvSpPr>
          <p:nvPr>
            <p:ph type="body" idx="31" hasCustomPrompt="1"/>
          </p:nvPr>
        </p:nvSpPr>
        <p:spPr>
          <a:xfrm>
            <a:off x="4330200" y="2550206"/>
            <a:ext cx="3531600" cy="914862"/>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1" name="Title 6">
            <a:extLst>
              <a:ext uri="{FF2B5EF4-FFF2-40B4-BE49-F238E27FC236}">
                <a16:creationId xmlns:a16="http://schemas.microsoft.com/office/drawing/2014/main" id="{ABA1729D-44BF-B1B7-6F88-8F74F22EB847}"/>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12" name="Text Placeholder 20">
            <a:extLst>
              <a:ext uri="{FF2B5EF4-FFF2-40B4-BE49-F238E27FC236}">
                <a16:creationId xmlns:a16="http://schemas.microsoft.com/office/drawing/2014/main" id="{A19D7F28-6509-A140-B2B1-207881FED790}"/>
              </a:ext>
            </a:extLst>
          </p:cNvPr>
          <p:cNvSpPr>
            <a:spLocks noGrp="1"/>
          </p:cNvSpPr>
          <p:nvPr>
            <p:ph type="body" idx="45" hasCustomPrompt="1"/>
          </p:nvPr>
        </p:nvSpPr>
        <p:spPr>
          <a:xfrm>
            <a:off x="477658" y="1768812"/>
            <a:ext cx="11233149"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pic>
        <p:nvPicPr>
          <p:cNvPr id="2" name="Picture 1" descr="A logo with red text&#10;&#10;Description automatically generated">
            <a:extLst>
              <a:ext uri="{FF2B5EF4-FFF2-40B4-BE49-F238E27FC236}">
                <a16:creationId xmlns:a16="http://schemas.microsoft.com/office/drawing/2014/main" id="{B5EC3B0D-FF44-F772-2245-268057E582F6}"/>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214437793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Picture only">
    <p:spTree>
      <p:nvGrpSpPr>
        <p:cNvPr id="1" name=""/>
        <p:cNvGrpSpPr/>
        <p:nvPr/>
      </p:nvGrpSpPr>
      <p:grpSpPr>
        <a:xfrm>
          <a:off x="0" y="0"/>
          <a:ext cx="0" cy="0"/>
          <a:chOff x="0" y="0"/>
          <a:chExt cx="0" cy="0"/>
        </a:xfrm>
      </p:grpSpPr>
      <p:sp>
        <p:nvSpPr>
          <p:cNvPr id="8" name="Plassholder for bilde 7">
            <a:extLst>
              <a:ext uri="{FF2B5EF4-FFF2-40B4-BE49-F238E27FC236}">
                <a16:creationId xmlns:a16="http://schemas.microsoft.com/office/drawing/2014/main" id="{0B6B2F4F-5B6B-8E4C-B0B9-4B90F5CA3580}"/>
              </a:ext>
            </a:extLst>
          </p:cNvPr>
          <p:cNvSpPr>
            <a:spLocks noGrp="1"/>
          </p:cNvSpPr>
          <p:nvPr>
            <p:ph type="pic" sz="quarter" idx="13"/>
          </p:nvPr>
        </p:nvSpPr>
        <p:spPr>
          <a:xfrm>
            <a:off x="0" y="0"/>
            <a:ext cx="12192000" cy="6858000"/>
          </a:xfrm>
        </p:spPr>
        <p:txBody>
          <a:bodyPr>
            <a:normAutofit/>
          </a:bodyPr>
          <a:lstStyle>
            <a:lvl1pPr>
              <a:defRPr sz="1600">
                <a:solidFill>
                  <a:schemeClr val="tx1"/>
                </a:solidFill>
              </a:defRPr>
            </a:lvl1pPr>
          </a:lstStyle>
          <a:p>
            <a:r>
              <a:rPr lang="en-GB"/>
              <a:t>Click icon to add picture</a:t>
            </a:r>
            <a:endParaRPr lang="nb-NO"/>
          </a:p>
        </p:txBody>
      </p:sp>
      <p:pic>
        <p:nvPicPr>
          <p:cNvPr id="2" name="Picture 1" descr="A logo with red text&#10;&#10;Description automatically generated">
            <a:extLst>
              <a:ext uri="{FF2B5EF4-FFF2-40B4-BE49-F238E27FC236}">
                <a16:creationId xmlns:a16="http://schemas.microsoft.com/office/drawing/2014/main" id="{FA0B4A3A-C935-6F3A-9BBC-23BF4B0F1DCB}"/>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8620039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ntent with illustration">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dirty="0"/>
              <a:t>CLICK TO EDIT MASTER TITLE STYLE</a:t>
            </a:r>
            <a:endParaRPr lang="en-US" dirty="0"/>
          </a:p>
        </p:txBody>
      </p:sp>
      <p:sp>
        <p:nvSpPr>
          <p:cNvPr id="5" name="Plassholder for innhold 2">
            <a:extLst>
              <a:ext uri="{FF2B5EF4-FFF2-40B4-BE49-F238E27FC236}">
                <a16:creationId xmlns:a16="http://schemas.microsoft.com/office/drawing/2014/main" id="{04E44CCC-E53B-C816-0AF6-A82E41696FE1}"/>
              </a:ext>
            </a:extLst>
          </p:cNvPr>
          <p:cNvSpPr>
            <a:spLocks noGrp="1"/>
          </p:cNvSpPr>
          <p:nvPr>
            <p:ph idx="10"/>
          </p:nvPr>
        </p:nvSpPr>
        <p:spPr>
          <a:xfrm>
            <a:off x="479425" y="1768813"/>
            <a:ext cx="11229467" cy="2218988"/>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pic>
        <p:nvPicPr>
          <p:cNvPr id="8" name="Picture 7">
            <a:extLst>
              <a:ext uri="{FF2B5EF4-FFF2-40B4-BE49-F238E27FC236}">
                <a16:creationId xmlns:a16="http://schemas.microsoft.com/office/drawing/2014/main" id="{C4875BB7-9D6E-E570-C4E3-C3C13014A2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206196" y="4292600"/>
            <a:ext cx="17529576" cy="2356421"/>
          </a:xfrm>
          <a:prstGeom prst="rect">
            <a:avLst/>
          </a:prstGeom>
        </p:spPr>
      </p:pic>
      <p:sp>
        <p:nvSpPr>
          <p:cNvPr id="12" name="Plassholder for innhold 2">
            <a:extLst>
              <a:ext uri="{FF2B5EF4-FFF2-40B4-BE49-F238E27FC236}">
                <a16:creationId xmlns:a16="http://schemas.microsoft.com/office/drawing/2014/main" id="{7E23B2CB-F9E5-9E1F-29CD-595EA17B09A2}"/>
              </a:ext>
            </a:extLst>
          </p:cNvPr>
          <p:cNvSpPr>
            <a:spLocks noGrp="1"/>
          </p:cNvSpPr>
          <p:nvPr>
            <p:ph idx="11"/>
          </p:nvPr>
        </p:nvSpPr>
        <p:spPr>
          <a:xfrm>
            <a:off x="479425" y="4292601"/>
            <a:ext cx="6937376" cy="1576184"/>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pic>
        <p:nvPicPr>
          <p:cNvPr id="3" name="Picture 2" descr="A logo with red text&#10;&#10;Description automatically generated">
            <a:extLst>
              <a:ext uri="{FF2B5EF4-FFF2-40B4-BE49-F238E27FC236}">
                <a16:creationId xmlns:a16="http://schemas.microsoft.com/office/drawing/2014/main" id="{DE867546-092D-4755-4B29-3B6B980F3143}"/>
              </a:ext>
            </a:extLst>
          </p:cNvPr>
          <p:cNvPicPr>
            <a:picLocks noChangeAspect="1"/>
          </p:cNvPicPr>
          <p:nvPr userDrawn="1"/>
        </p:nvPicPr>
        <p:blipFill>
          <a:blip r:embed="rId3"/>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184871998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1_Chart only">
    <p:spTree>
      <p:nvGrpSpPr>
        <p:cNvPr id="1" name=""/>
        <p:cNvGrpSpPr/>
        <p:nvPr/>
      </p:nvGrpSpPr>
      <p:grpSpPr>
        <a:xfrm>
          <a:off x="0" y="0"/>
          <a:ext cx="0" cy="0"/>
          <a:chOff x="0" y="0"/>
          <a:chExt cx="0" cy="0"/>
        </a:xfrm>
      </p:grpSpPr>
      <p:sp>
        <p:nvSpPr>
          <p:cNvPr id="2" name="Plassholder for innhold 2">
            <a:extLst>
              <a:ext uri="{FF2B5EF4-FFF2-40B4-BE49-F238E27FC236}">
                <a16:creationId xmlns:a16="http://schemas.microsoft.com/office/drawing/2014/main" id="{6604E701-DD4A-274C-0BF3-62763F5EC427}"/>
              </a:ext>
            </a:extLst>
          </p:cNvPr>
          <p:cNvSpPr>
            <a:spLocks noGrp="1"/>
          </p:cNvSpPr>
          <p:nvPr>
            <p:ph idx="23"/>
          </p:nvPr>
        </p:nvSpPr>
        <p:spPr>
          <a:xfrm>
            <a:off x="479375" y="441900"/>
            <a:ext cx="11231436" cy="5650925"/>
          </a:xfrm>
        </p:spPr>
        <p:txBody>
          <a:bodyPr anchor="ctr" anchorCtr="0">
            <a:normAutofit/>
          </a:bodyPr>
          <a:lstStyle>
            <a:lvl1pPr marL="0" indent="0" algn="ctr">
              <a:lnSpc>
                <a:spcPts val="24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pic>
        <p:nvPicPr>
          <p:cNvPr id="3" name="Picture 2" descr="A logo with red text&#10;&#10;Description automatically generated">
            <a:extLst>
              <a:ext uri="{FF2B5EF4-FFF2-40B4-BE49-F238E27FC236}">
                <a16:creationId xmlns:a16="http://schemas.microsoft.com/office/drawing/2014/main" id="{0B3988BF-4440-53F0-BA94-BCF1B7BC6E5D}"/>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174963193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Image and call-out red">
    <p:spTree>
      <p:nvGrpSpPr>
        <p:cNvPr id="1" name=""/>
        <p:cNvGrpSpPr/>
        <p:nvPr/>
      </p:nvGrpSpPr>
      <p:grpSpPr>
        <a:xfrm>
          <a:off x="0" y="0"/>
          <a:ext cx="0" cy="0"/>
          <a:chOff x="0" y="0"/>
          <a:chExt cx="0" cy="0"/>
        </a:xfrm>
      </p:grpSpPr>
      <p:sp>
        <p:nvSpPr>
          <p:cNvPr id="4" name="Plassholder for innhold 2">
            <a:extLst>
              <a:ext uri="{FF2B5EF4-FFF2-40B4-BE49-F238E27FC236}">
                <a16:creationId xmlns:a16="http://schemas.microsoft.com/office/drawing/2014/main" id="{F74F2470-AE2C-A44C-EF5A-61479D0209B7}"/>
              </a:ext>
            </a:extLst>
          </p:cNvPr>
          <p:cNvSpPr>
            <a:spLocks noGrp="1"/>
          </p:cNvSpPr>
          <p:nvPr>
            <p:ph idx="23"/>
          </p:nvPr>
        </p:nvSpPr>
        <p:spPr>
          <a:xfrm>
            <a:off x="479375" y="441901"/>
            <a:ext cx="11231436" cy="4587300"/>
          </a:xfrm>
        </p:spPr>
        <p:txBody>
          <a:bodyPr anchor="ctr" anchorCtr="0">
            <a:normAutofit/>
          </a:bodyPr>
          <a:lstStyle>
            <a:lvl1pPr marL="0" indent="0" algn="ctr">
              <a:lnSpc>
                <a:spcPts val="24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11" name="Content Placeholder 1">
            <a:extLst>
              <a:ext uri="{FF2B5EF4-FFF2-40B4-BE49-F238E27FC236}">
                <a16:creationId xmlns:a16="http://schemas.microsoft.com/office/drawing/2014/main" id="{284D9587-ED15-459B-0163-034296C2ED55}"/>
              </a:ext>
            </a:extLst>
          </p:cNvPr>
          <p:cNvSpPr txBox="1">
            <a:spLocks/>
          </p:cNvSpPr>
          <p:nvPr userDrawn="1"/>
        </p:nvSpPr>
        <p:spPr>
          <a:xfrm>
            <a:off x="479425" y="5349196"/>
            <a:ext cx="11233150" cy="996043"/>
          </a:xfrm>
          <a:prstGeom prst="rect">
            <a:avLst/>
          </a:prstGeom>
          <a:solidFill>
            <a:schemeClr val="tx2"/>
          </a:solidFill>
        </p:spPr>
        <p:txBody>
          <a:bodyPr vert="horz" lIns="144000" tIns="144000" rIns="144000" bIns="144000" rtlCol="0" anchor="ctr" anchorCtr="0">
            <a:normAutofit/>
          </a:bodyPr>
          <a:lstStyle>
            <a:lvl1pPr marL="342900" indent="-342900" algn="l" defTabSz="914400" rtl="0" eaLnBrk="1" latinLnBrk="0" hangingPunct="1">
              <a:lnSpc>
                <a:spcPct val="100000"/>
              </a:lnSpc>
              <a:spcBef>
                <a:spcPts val="1000"/>
              </a:spcBef>
              <a:buFont typeface="Arial" panose="020B0604020202020204" pitchFamily="34" charset="0"/>
              <a:buChar char="•"/>
              <a:defRPr sz="1600" b="0" i="0" kern="1200">
                <a:solidFill>
                  <a:schemeClr val="tx1"/>
                </a:solidFill>
                <a:latin typeface="Montserrat" pitchFamily="2" charset="77"/>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1" u="none" strike="noStrike" kern="1200" cap="none" spc="0" normalizeH="0" baseline="0" noProof="0">
              <a:ln>
                <a:noFill/>
              </a:ln>
              <a:solidFill>
                <a:prstClr val="white"/>
              </a:solidFill>
              <a:effectLst/>
              <a:uLnTx/>
              <a:uFillTx/>
              <a:cs typeface="+mn-cs"/>
            </a:endParaRPr>
          </a:p>
        </p:txBody>
      </p:sp>
      <p:sp>
        <p:nvSpPr>
          <p:cNvPr id="12" name="Plassholder for innhold 2">
            <a:extLst>
              <a:ext uri="{FF2B5EF4-FFF2-40B4-BE49-F238E27FC236}">
                <a16:creationId xmlns:a16="http://schemas.microsoft.com/office/drawing/2014/main" id="{E720F73F-9339-98E4-CBB2-CC1F54679C26}"/>
              </a:ext>
            </a:extLst>
          </p:cNvPr>
          <p:cNvSpPr>
            <a:spLocks noGrp="1"/>
          </p:cNvSpPr>
          <p:nvPr>
            <p:ph idx="12"/>
          </p:nvPr>
        </p:nvSpPr>
        <p:spPr>
          <a:xfrm>
            <a:off x="727166" y="5630562"/>
            <a:ext cx="10737669" cy="433311"/>
          </a:xfrm>
        </p:spPr>
        <p:txBody>
          <a:bodyPr anchor="ctr" anchorCtr="0">
            <a:normAutofit/>
          </a:bodyPr>
          <a:lstStyle>
            <a:lvl1pPr marL="0" indent="0" algn="ctr">
              <a:lnSpc>
                <a:spcPts val="2120"/>
              </a:lnSpc>
              <a:buNone/>
              <a:defRPr sz="1600" b="1">
                <a:solidFill>
                  <a:schemeClr val="bg1"/>
                </a:solidFill>
                <a:latin typeface="Montserrat" pitchFamily="2" charset="77"/>
              </a:defRPr>
            </a:lvl1pPr>
            <a:lvl2pPr marL="742950" indent="-285750">
              <a:lnSpc>
                <a:spcPct val="100000"/>
              </a:lnSpc>
              <a:buFont typeface="Arial" panose="020B0604020202020204" pitchFamily="34" charset="0"/>
              <a:buChar char="•"/>
              <a:defRPr sz="4400" b="1">
                <a:solidFill>
                  <a:schemeClr val="bg1"/>
                </a:solidFill>
                <a:latin typeface="Montserrat" pitchFamily="2" charset="77"/>
              </a:defRPr>
            </a:lvl2pPr>
            <a:lvl3pPr>
              <a:lnSpc>
                <a:spcPct val="100000"/>
              </a:lnSpc>
              <a:defRPr sz="4000" b="1">
                <a:solidFill>
                  <a:schemeClr val="bg1"/>
                </a:solidFill>
                <a:latin typeface="Montserrat" pitchFamily="2" charset="77"/>
              </a:defRPr>
            </a:lvl3pPr>
            <a:lvl4pPr>
              <a:lnSpc>
                <a:spcPct val="100000"/>
              </a:lnSpc>
              <a:defRPr sz="3600" b="1">
                <a:solidFill>
                  <a:schemeClr val="bg1"/>
                </a:solidFill>
                <a:latin typeface="Montserrat" pitchFamily="2" charset="77"/>
              </a:defRPr>
            </a:lvl4pPr>
            <a:lvl5pPr>
              <a:lnSpc>
                <a:spcPct val="100000"/>
              </a:lnSpc>
              <a:defRPr sz="3200" b="1">
                <a:solidFill>
                  <a:schemeClr val="bg1"/>
                </a:solidFill>
                <a:latin typeface="Montserrat" pitchFamily="2" charset="77"/>
              </a:defRPr>
            </a:lvl5pPr>
          </a:lstStyle>
          <a:p>
            <a:pPr lvl="0"/>
            <a:r>
              <a:rPr lang="en-GB"/>
              <a:t>Click to edit Master text styles</a:t>
            </a:r>
          </a:p>
        </p:txBody>
      </p:sp>
    </p:spTree>
    <p:extLst>
      <p:ext uri="{BB962C8B-B14F-4D97-AF65-F5344CB8AC3E}">
        <p14:creationId xmlns:p14="http://schemas.microsoft.com/office/powerpoint/2010/main" val="194542980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Chart, text and image">
    <p:bg>
      <p:bgPr>
        <a:solidFill>
          <a:schemeClr val="bg1"/>
        </a:solidFill>
        <a:effectLst/>
      </p:bgPr>
    </p:bg>
    <p:spTree>
      <p:nvGrpSpPr>
        <p:cNvPr id="1" name=""/>
        <p:cNvGrpSpPr/>
        <p:nvPr/>
      </p:nvGrpSpPr>
      <p:grpSpPr>
        <a:xfrm>
          <a:off x="0" y="0"/>
          <a:ext cx="0" cy="0"/>
          <a:chOff x="0" y="0"/>
          <a:chExt cx="0" cy="0"/>
        </a:xfrm>
      </p:grpSpPr>
      <p:sp>
        <p:nvSpPr>
          <p:cNvPr id="2" name="Picture Placeholder 10">
            <a:extLst>
              <a:ext uri="{FF2B5EF4-FFF2-40B4-BE49-F238E27FC236}">
                <a16:creationId xmlns:a16="http://schemas.microsoft.com/office/drawing/2014/main" id="{8479DE98-C827-9B3A-6A57-7B4774116110}"/>
              </a:ext>
            </a:extLst>
          </p:cNvPr>
          <p:cNvSpPr>
            <a:spLocks noGrp="1"/>
          </p:cNvSpPr>
          <p:nvPr>
            <p:ph type="pic" sz="quarter" idx="10"/>
          </p:nvPr>
        </p:nvSpPr>
        <p:spPr>
          <a:xfrm>
            <a:off x="7631083" y="6350"/>
            <a:ext cx="4560917" cy="6851650"/>
          </a:xfrm>
        </p:spPr>
        <p:txBody>
          <a:bodyPr/>
          <a:lstStyle/>
          <a:p>
            <a:endParaRPr lang="en-US"/>
          </a:p>
        </p:txBody>
      </p:sp>
      <p:sp>
        <p:nvSpPr>
          <p:cNvPr id="6" name="Title 6">
            <a:extLst>
              <a:ext uri="{FF2B5EF4-FFF2-40B4-BE49-F238E27FC236}">
                <a16:creationId xmlns:a16="http://schemas.microsoft.com/office/drawing/2014/main" id="{5C31CDF3-3652-5696-0583-A1FCDA0B2814}"/>
              </a:ext>
            </a:extLst>
          </p:cNvPr>
          <p:cNvSpPr>
            <a:spLocks noGrp="1"/>
          </p:cNvSpPr>
          <p:nvPr>
            <p:ph type="title" hasCustomPrompt="1"/>
          </p:nvPr>
        </p:nvSpPr>
        <p:spPr>
          <a:xfrm>
            <a:off x="479425" y="441900"/>
            <a:ext cx="6658354" cy="1019255"/>
          </a:xfrm>
        </p:spPr>
        <p:txBody>
          <a:bodyPr/>
          <a:lstStyle>
            <a:lvl1pPr>
              <a:defRPr sz="2400" cap="all" baseline="0"/>
            </a:lvl1pPr>
          </a:lstStyle>
          <a:p>
            <a:r>
              <a:rPr lang="en-GB"/>
              <a:t>CLICK TO EDIT MASTER TITLE STYLE</a:t>
            </a:r>
            <a:endParaRPr lang="en-US"/>
          </a:p>
        </p:txBody>
      </p:sp>
      <p:sp>
        <p:nvSpPr>
          <p:cNvPr id="7" name="Plassholder for innhold 2">
            <a:extLst>
              <a:ext uri="{FF2B5EF4-FFF2-40B4-BE49-F238E27FC236}">
                <a16:creationId xmlns:a16="http://schemas.microsoft.com/office/drawing/2014/main" id="{FC54EE70-2BE8-2394-5D6C-392D7857B4A7}"/>
              </a:ext>
            </a:extLst>
          </p:cNvPr>
          <p:cNvSpPr>
            <a:spLocks noGrp="1"/>
          </p:cNvSpPr>
          <p:nvPr>
            <p:ph sz="half" idx="12"/>
          </p:nvPr>
        </p:nvSpPr>
        <p:spPr>
          <a:xfrm>
            <a:off x="479375" y="5158854"/>
            <a:ext cx="6658354" cy="118251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10" name="Chart Placeholder 9">
            <a:extLst>
              <a:ext uri="{FF2B5EF4-FFF2-40B4-BE49-F238E27FC236}">
                <a16:creationId xmlns:a16="http://schemas.microsoft.com/office/drawing/2014/main" id="{E8A98FC1-A873-541A-0E68-C2925DDA963D}"/>
              </a:ext>
            </a:extLst>
          </p:cNvPr>
          <p:cNvSpPr>
            <a:spLocks noGrp="1"/>
          </p:cNvSpPr>
          <p:nvPr>
            <p:ph type="chart" sz="quarter" idx="14"/>
          </p:nvPr>
        </p:nvSpPr>
        <p:spPr>
          <a:xfrm>
            <a:off x="479425" y="1756309"/>
            <a:ext cx="6658304" cy="2168525"/>
          </a:xfrm>
        </p:spPr>
        <p:txBody>
          <a:bodyPr/>
          <a:lstStyle/>
          <a:p>
            <a:endParaRPr lang="en-US"/>
          </a:p>
        </p:txBody>
      </p:sp>
      <p:sp>
        <p:nvSpPr>
          <p:cNvPr id="14" name="Plassholder for innhold 2">
            <a:extLst>
              <a:ext uri="{FF2B5EF4-FFF2-40B4-BE49-F238E27FC236}">
                <a16:creationId xmlns:a16="http://schemas.microsoft.com/office/drawing/2014/main" id="{91DB35CF-F4A4-BADB-4F2C-3108E6D3A0DE}"/>
              </a:ext>
            </a:extLst>
          </p:cNvPr>
          <p:cNvSpPr>
            <a:spLocks noGrp="1"/>
          </p:cNvSpPr>
          <p:nvPr>
            <p:ph sz="half" idx="16"/>
          </p:nvPr>
        </p:nvSpPr>
        <p:spPr>
          <a:xfrm>
            <a:off x="479375" y="4139132"/>
            <a:ext cx="6658304" cy="801358"/>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pic>
        <p:nvPicPr>
          <p:cNvPr id="3" name="Picture 2" descr="A logo with red text&#10;&#10;Description automatically generated">
            <a:extLst>
              <a:ext uri="{FF2B5EF4-FFF2-40B4-BE49-F238E27FC236}">
                <a16:creationId xmlns:a16="http://schemas.microsoft.com/office/drawing/2014/main" id="{68C47C00-06E5-9FC5-A831-BD7A4766317A}"/>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185116138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2 Charts, text and image">
    <p:bg>
      <p:bgPr>
        <a:solidFill>
          <a:schemeClr val="bg1"/>
        </a:solidFill>
        <a:effectLst/>
      </p:bgPr>
    </p:bg>
    <p:spTree>
      <p:nvGrpSpPr>
        <p:cNvPr id="1" name=""/>
        <p:cNvGrpSpPr/>
        <p:nvPr/>
      </p:nvGrpSpPr>
      <p:grpSpPr>
        <a:xfrm>
          <a:off x="0" y="0"/>
          <a:ext cx="0" cy="0"/>
          <a:chOff x="0" y="0"/>
          <a:chExt cx="0" cy="0"/>
        </a:xfrm>
      </p:grpSpPr>
      <p:sp>
        <p:nvSpPr>
          <p:cNvPr id="2" name="Picture Placeholder 10">
            <a:extLst>
              <a:ext uri="{FF2B5EF4-FFF2-40B4-BE49-F238E27FC236}">
                <a16:creationId xmlns:a16="http://schemas.microsoft.com/office/drawing/2014/main" id="{8479DE98-C827-9B3A-6A57-7B4774116110}"/>
              </a:ext>
            </a:extLst>
          </p:cNvPr>
          <p:cNvSpPr>
            <a:spLocks noGrp="1"/>
          </p:cNvSpPr>
          <p:nvPr>
            <p:ph type="pic" sz="quarter" idx="10"/>
          </p:nvPr>
        </p:nvSpPr>
        <p:spPr>
          <a:xfrm>
            <a:off x="7631083" y="6350"/>
            <a:ext cx="4560917" cy="6851650"/>
          </a:xfrm>
        </p:spPr>
        <p:txBody>
          <a:bodyPr/>
          <a:lstStyle/>
          <a:p>
            <a:endParaRPr lang="en-US"/>
          </a:p>
        </p:txBody>
      </p:sp>
      <p:sp>
        <p:nvSpPr>
          <p:cNvPr id="6" name="Title 6">
            <a:extLst>
              <a:ext uri="{FF2B5EF4-FFF2-40B4-BE49-F238E27FC236}">
                <a16:creationId xmlns:a16="http://schemas.microsoft.com/office/drawing/2014/main" id="{5C31CDF3-3652-5696-0583-A1FCDA0B2814}"/>
              </a:ext>
            </a:extLst>
          </p:cNvPr>
          <p:cNvSpPr>
            <a:spLocks noGrp="1"/>
          </p:cNvSpPr>
          <p:nvPr>
            <p:ph type="title" hasCustomPrompt="1"/>
          </p:nvPr>
        </p:nvSpPr>
        <p:spPr>
          <a:xfrm>
            <a:off x="479425" y="441900"/>
            <a:ext cx="6658354" cy="1019255"/>
          </a:xfrm>
        </p:spPr>
        <p:txBody>
          <a:bodyPr/>
          <a:lstStyle>
            <a:lvl1pPr>
              <a:defRPr sz="2400" cap="all" baseline="0"/>
            </a:lvl1pPr>
          </a:lstStyle>
          <a:p>
            <a:r>
              <a:rPr lang="en-GB"/>
              <a:t>CLICK TO EDIT MASTER TITLE STYLE</a:t>
            </a:r>
            <a:endParaRPr lang="en-US"/>
          </a:p>
        </p:txBody>
      </p:sp>
      <p:sp>
        <p:nvSpPr>
          <p:cNvPr id="7" name="Plassholder for innhold 2">
            <a:extLst>
              <a:ext uri="{FF2B5EF4-FFF2-40B4-BE49-F238E27FC236}">
                <a16:creationId xmlns:a16="http://schemas.microsoft.com/office/drawing/2014/main" id="{FC54EE70-2BE8-2394-5D6C-392D7857B4A7}"/>
              </a:ext>
            </a:extLst>
          </p:cNvPr>
          <p:cNvSpPr>
            <a:spLocks noGrp="1"/>
          </p:cNvSpPr>
          <p:nvPr>
            <p:ph sz="half" idx="12"/>
          </p:nvPr>
        </p:nvSpPr>
        <p:spPr>
          <a:xfrm>
            <a:off x="479375" y="5158854"/>
            <a:ext cx="6658354" cy="118251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10" name="Chart Placeholder 9">
            <a:extLst>
              <a:ext uri="{FF2B5EF4-FFF2-40B4-BE49-F238E27FC236}">
                <a16:creationId xmlns:a16="http://schemas.microsoft.com/office/drawing/2014/main" id="{E8A98FC1-A873-541A-0E68-C2925DDA963D}"/>
              </a:ext>
            </a:extLst>
          </p:cNvPr>
          <p:cNvSpPr>
            <a:spLocks noGrp="1"/>
          </p:cNvSpPr>
          <p:nvPr>
            <p:ph type="chart" sz="quarter" idx="14"/>
          </p:nvPr>
        </p:nvSpPr>
        <p:spPr>
          <a:xfrm>
            <a:off x="479425" y="1756309"/>
            <a:ext cx="3014663" cy="2168525"/>
          </a:xfrm>
        </p:spPr>
        <p:txBody>
          <a:bodyPr/>
          <a:lstStyle/>
          <a:p>
            <a:endParaRPr lang="en-US"/>
          </a:p>
        </p:txBody>
      </p:sp>
      <p:sp>
        <p:nvSpPr>
          <p:cNvPr id="13" name="Chart Placeholder 9">
            <a:extLst>
              <a:ext uri="{FF2B5EF4-FFF2-40B4-BE49-F238E27FC236}">
                <a16:creationId xmlns:a16="http://schemas.microsoft.com/office/drawing/2014/main" id="{7AB83B49-3C1C-768B-80FB-36EB0ED40BB6}"/>
              </a:ext>
            </a:extLst>
          </p:cNvPr>
          <p:cNvSpPr>
            <a:spLocks noGrp="1"/>
          </p:cNvSpPr>
          <p:nvPr>
            <p:ph type="chart" sz="quarter" idx="15"/>
          </p:nvPr>
        </p:nvSpPr>
        <p:spPr>
          <a:xfrm>
            <a:off x="4123066" y="1756309"/>
            <a:ext cx="3014663" cy="2168525"/>
          </a:xfrm>
        </p:spPr>
        <p:txBody>
          <a:bodyPr/>
          <a:lstStyle/>
          <a:p>
            <a:endParaRPr lang="en-US"/>
          </a:p>
        </p:txBody>
      </p:sp>
      <p:sp>
        <p:nvSpPr>
          <p:cNvPr id="14" name="Plassholder for innhold 2">
            <a:extLst>
              <a:ext uri="{FF2B5EF4-FFF2-40B4-BE49-F238E27FC236}">
                <a16:creationId xmlns:a16="http://schemas.microsoft.com/office/drawing/2014/main" id="{91DB35CF-F4A4-BADB-4F2C-3108E6D3A0DE}"/>
              </a:ext>
            </a:extLst>
          </p:cNvPr>
          <p:cNvSpPr>
            <a:spLocks noGrp="1"/>
          </p:cNvSpPr>
          <p:nvPr>
            <p:ph sz="half" idx="16"/>
          </p:nvPr>
        </p:nvSpPr>
        <p:spPr>
          <a:xfrm>
            <a:off x="479375" y="4139132"/>
            <a:ext cx="3014663" cy="801358"/>
          </a:xfrm>
        </p:spPr>
        <p:txBody>
          <a:bodyPr>
            <a:normAutofit/>
          </a:bodyPr>
          <a:lstStyle>
            <a:lvl1pPr marL="0" indent="0" algn="ctr">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15" name="Plassholder for innhold 2">
            <a:extLst>
              <a:ext uri="{FF2B5EF4-FFF2-40B4-BE49-F238E27FC236}">
                <a16:creationId xmlns:a16="http://schemas.microsoft.com/office/drawing/2014/main" id="{97E50EDC-8E07-8359-B736-C35145A17A7C}"/>
              </a:ext>
            </a:extLst>
          </p:cNvPr>
          <p:cNvSpPr>
            <a:spLocks noGrp="1"/>
          </p:cNvSpPr>
          <p:nvPr>
            <p:ph sz="half" idx="17"/>
          </p:nvPr>
        </p:nvSpPr>
        <p:spPr>
          <a:xfrm>
            <a:off x="4123065" y="4139132"/>
            <a:ext cx="3014663" cy="801358"/>
          </a:xfrm>
        </p:spPr>
        <p:txBody>
          <a:bodyPr>
            <a:normAutofit/>
          </a:bodyPr>
          <a:lstStyle>
            <a:lvl1pPr marL="0" indent="0" algn="ctr">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pic>
        <p:nvPicPr>
          <p:cNvPr id="3" name="Picture 2" descr="A logo with red text&#10;&#10;Description automatically generated">
            <a:extLst>
              <a:ext uri="{FF2B5EF4-FFF2-40B4-BE49-F238E27FC236}">
                <a16:creationId xmlns:a16="http://schemas.microsoft.com/office/drawing/2014/main" id="{F4D75AF9-AE4C-3BE7-9AB8-D7FE13D9FB70}"/>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212533351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Image/data and key text">
    <p:bg>
      <p:bgPr>
        <a:solidFill>
          <a:schemeClr val="bg1"/>
        </a:solidFill>
        <a:effectLst/>
      </p:bgPr>
    </p:bg>
    <p:spTree>
      <p:nvGrpSpPr>
        <p:cNvPr id="1" name=""/>
        <p:cNvGrpSpPr/>
        <p:nvPr/>
      </p:nvGrpSpPr>
      <p:grpSpPr>
        <a:xfrm>
          <a:off x="0" y="0"/>
          <a:ext cx="0" cy="0"/>
          <a:chOff x="0" y="0"/>
          <a:chExt cx="0" cy="0"/>
        </a:xfrm>
      </p:grpSpPr>
      <p:sp>
        <p:nvSpPr>
          <p:cNvPr id="5" name="Plassholder for innhold 2">
            <a:extLst>
              <a:ext uri="{FF2B5EF4-FFF2-40B4-BE49-F238E27FC236}">
                <a16:creationId xmlns:a16="http://schemas.microsoft.com/office/drawing/2014/main" id="{FA535758-FF18-0436-D2A1-331A412E2089}"/>
              </a:ext>
            </a:extLst>
          </p:cNvPr>
          <p:cNvSpPr>
            <a:spLocks noGrp="1"/>
          </p:cNvSpPr>
          <p:nvPr>
            <p:ph idx="11"/>
          </p:nvPr>
        </p:nvSpPr>
        <p:spPr>
          <a:xfrm>
            <a:off x="479426" y="441900"/>
            <a:ext cx="5616574" cy="5899464"/>
          </a:xfrm>
        </p:spPr>
        <p:txBody>
          <a:bodyPr>
            <a:normAutofit/>
          </a:bodyPr>
          <a:lstStyle>
            <a:lvl1pPr marL="0" indent="0">
              <a:lnSpc>
                <a:spcPct val="100000"/>
              </a:lnSpc>
              <a:buNone/>
              <a:defRPr sz="3200" b="1">
                <a:solidFill>
                  <a:schemeClr val="tx1"/>
                </a:solidFill>
                <a:latin typeface="Montserrat" pitchFamily="2" charset="77"/>
              </a:defRPr>
            </a:lvl1pPr>
            <a:lvl2pPr marL="742950" indent="-285750">
              <a:lnSpc>
                <a:spcPct val="100000"/>
              </a:lnSpc>
              <a:buFont typeface="Arial" panose="020B0604020202020204" pitchFamily="34" charset="0"/>
              <a:buChar char="•"/>
              <a:defRPr sz="4400" b="1">
                <a:solidFill>
                  <a:schemeClr val="bg1"/>
                </a:solidFill>
                <a:latin typeface="Montserrat" pitchFamily="2" charset="77"/>
              </a:defRPr>
            </a:lvl2pPr>
            <a:lvl3pPr>
              <a:lnSpc>
                <a:spcPct val="100000"/>
              </a:lnSpc>
              <a:defRPr sz="4000" b="1">
                <a:solidFill>
                  <a:schemeClr val="bg1"/>
                </a:solidFill>
                <a:latin typeface="Montserrat" pitchFamily="2" charset="77"/>
              </a:defRPr>
            </a:lvl3pPr>
            <a:lvl4pPr>
              <a:lnSpc>
                <a:spcPct val="100000"/>
              </a:lnSpc>
              <a:defRPr sz="3600" b="1">
                <a:solidFill>
                  <a:schemeClr val="bg1"/>
                </a:solidFill>
                <a:latin typeface="Montserrat" pitchFamily="2" charset="77"/>
              </a:defRPr>
            </a:lvl4pPr>
            <a:lvl5pPr>
              <a:lnSpc>
                <a:spcPct val="100000"/>
              </a:lnSpc>
              <a:defRPr sz="3200" b="1">
                <a:solidFill>
                  <a:schemeClr val="bg1"/>
                </a:solidFill>
                <a:latin typeface="Montserrat" pitchFamily="2" charset="77"/>
              </a:defRPr>
            </a:lvl5pPr>
          </a:lstStyle>
          <a:p>
            <a:pPr lvl="0"/>
            <a:r>
              <a:rPr lang="en-GB"/>
              <a:t>Click to edit Master text styles</a:t>
            </a:r>
          </a:p>
        </p:txBody>
      </p:sp>
      <p:sp>
        <p:nvSpPr>
          <p:cNvPr id="9" name="Plassholder for innhold 2">
            <a:extLst>
              <a:ext uri="{FF2B5EF4-FFF2-40B4-BE49-F238E27FC236}">
                <a16:creationId xmlns:a16="http://schemas.microsoft.com/office/drawing/2014/main" id="{8EBBCE72-8EFD-78C1-E6F7-37D8B11C7BCD}"/>
              </a:ext>
            </a:extLst>
          </p:cNvPr>
          <p:cNvSpPr>
            <a:spLocks noGrp="1"/>
          </p:cNvSpPr>
          <p:nvPr>
            <p:ph idx="12"/>
          </p:nvPr>
        </p:nvSpPr>
        <p:spPr>
          <a:xfrm>
            <a:off x="6575426" y="441900"/>
            <a:ext cx="5137148" cy="5899464"/>
          </a:xfrm>
        </p:spPr>
        <p:txBody>
          <a:bodyPr>
            <a:normAutofit/>
          </a:bodyPr>
          <a:lstStyle>
            <a:lvl1pPr marL="0" indent="0">
              <a:lnSpc>
                <a:spcPct val="100000"/>
              </a:lnSpc>
              <a:buNone/>
              <a:defRPr sz="1400" b="0">
                <a:solidFill>
                  <a:schemeClr val="tx1"/>
                </a:solidFill>
                <a:latin typeface="Montserrat" pitchFamily="2" charset="77"/>
              </a:defRPr>
            </a:lvl1pPr>
            <a:lvl2pPr marL="742950" indent="-285750">
              <a:lnSpc>
                <a:spcPct val="100000"/>
              </a:lnSpc>
              <a:buFont typeface="Arial" panose="020B0604020202020204" pitchFamily="34" charset="0"/>
              <a:buChar char="•"/>
              <a:defRPr sz="4400" b="1">
                <a:solidFill>
                  <a:schemeClr val="bg1"/>
                </a:solidFill>
                <a:latin typeface="Montserrat" pitchFamily="2" charset="77"/>
              </a:defRPr>
            </a:lvl2pPr>
            <a:lvl3pPr>
              <a:lnSpc>
                <a:spcPct val="100000"/>
              </a:lnSpc>
              <a:defRPr sz="4000" b="1">
                <a:solidFill>
                  <a:schemeClr val="bg1"/>
                </a:solidFill>
                <a:latin typeface="Montserrat" pitchFamily="2" charset="77"/>
              </a:defRPr>
            </a:lvl3pPr>
            <a:lvl4pPr>
              <a:lnSpc>
                <a:spcPct val="100000"/>
              </a:lnSpc>
              <a:defRPr sz="3600" b="1">
                <a:solidFill>
                  <a:schemeClr val="bg1"/>
                </a:solidFill>
                <a:latin typeface="Montserrat" pitchFamily="2" charset="77"/>
              </a:defRPr>
            </a:lvl4pPr>
            <a:lvl5pPr>
              <a:lnSpc>
                <a:spcPct val="100000"/>
              </a:lnSpc>
              <a:defRPr sz="3200" b="1">
                <a:solidFill>
                  <a:schemeClr val="bg1"/>
                </a:solidFill>
                <a:latin typeface="Montserrat" pitchFamily="2" charset="77"/>
              </a:defRPr>
            </a:lvl5pPr>
          </a:lstStyle>
          <a:p>
            <a:pPr lvl="0"/>
            <a:endParaRPr lang="en-GB"/>
          </a:p>
        </p:txBody>
      </p:sp>
      <p:pic>
        <p:nvPicPr>
          <p:cNvPr id="2" name="Picture 1" descr="A logo with red text&#10;&#10;Description automatically generated">
            <a:extLst>
              <a:ext uri="{FF2B5EF4-FFF2-40B4-BE49-F238E27FC236}">
                <a16:creationId xmlns:a16="http://schemas.microsoft.com/office/drawing/2014/main" id="{03CE9125-9B2D-CABF-F7D0-95BACD8D4784}"/>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54116123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Alternative Image/data and key text">
    <p:bg>
      <p:bgPr>
        <a:solidFill>
          <a:schemeClr val="bg1"/>
        </a:solidFill>
        <a:effectLst/>
      </p:bgPr>
    </p:bg>
    <p:spTree>
      <p:nvGrpSpPr>
        <p:cNvPr id="1" name=""/>
        <p:cNvGrpSpPr/>
        <p:nvPr/>
      </p:nvGrpSpPr>
      <p:grpSpPr>
        <a:xfrm>
          <a:off x="0" y="0"/>
          <a:ext cx="0" cy="0"/>
          <a:chOff x="0" y="0"/>
          <a:chExt cx="0" cy="0"/>
        </a:xfrm>
      </p:grpSpPr>
      <p:sp>
        <p:nvSpPr>
          <p:cNvPr id="5" name="Plassholder for innhold 2">
            <a:extLst>
              <a:ext uri="{FF2B5EF4-FFF2-40B4-BE49-F238E27FC236}">
                <a16:creationId xmlns:a16="http://schemas.microsoft.com/office/drawing/2014/main" id="{FA535758-FF18-0436-D2A1-331A412E2089}"/>
              </a:ext>
            </a:extLst>
          </p:cNvPr>
          <p:cNvSpPr>
            <a:spLocks noGrp="1"/>
          </p:cNvSpPr>
          <p:nvPr>
            <p:ph idx="11"/>
          </p:nvPr>
        </p:nvSpPr>
        <p:spPr>
          <a:xfrm>
            <a:off x="6096000" y="441900"/>
            <a:ext cx="5616574" cy="5899464"/>
          </a:xfrm>
        </p:spPr>
        <p:txBody>
          <a:bodyPr>
            <a:normAutofit/>
          </a:bodyPr>
          <a:lstStyle>
            <a:lvl1pPr marL="0" indent="0">
              <a:lnSpc>
                <a:spcPct val="100000"/>
              </a:lnSpc>
              <a:buNone/>
              <a:defRPr sz="3200" b="1">
                <a:solidFill>
                  <a:schemeClr val="tx1"/>
                </a:solidFill>
                <a:latin typeface="Montserrat" pitchFamily="2" charset="77"/>
              </a:defRPr>
            </a:lvl1pPr>
            <a:lvl2pPr marL="742950" indent="-285750">
              <a:lnSpc>
                <a:spcPct val="100000"/>
              </a:lnSpc>
              <a:buFont typeface="Arial" panose="020B0604020202020204" pitchFamily="34" charset="0"/>
              <a:buChar char="•"/>
              <a:defRPr sz="4400" b="1">
                <a:solidFill>
                  <a:schemeClr val="bg1"/>
                </a:solidFill>
                <a:latin typeface="Montserrat" pitchFamily="2" charset="77"/>
              </a:defRPr>
            </a:lvl2pPr>
            <a:lvl3pPr>
              <a:lnSpc>
                <a:spcPct val="100000"/>
              </a:lnSpc>
              <a:defRPr sz="4000" b="1">
                <a:solidFill>
                  <a:schemeClr val="bg1"/>
                </a:solidFill>
                <a:latin typeface="Montserrat" pitchFamily="2" charset="77"/>
              </a:defRPr>
            </a:lvl3pPr>
            <a:lvl4pPr>
              <a:lnSpc>
                <a:spcPct val="100000"/>
              </a:lnSpc>
              <a:defRPr sz="3600" b="1">
                <a:solidFill>
                  <a:schemeClr val="bg1"/>
                </a:solidFill>
                <a:latin typeface="Montserrat" pitchFamily="2" charset="77"/>
              </a:defRPr>
            </a:lvl4pPr>
            <a:lvl5pPr>
              <a:lnSpc>
                <a:spcPct val="100000"/>
              </a:lnSpc>
              <a:defRPr sz="3200" b="1">
                <a:solidFill>
                  <a:schemeClr val="bg1"/>
                </a:solidFill>
                <a:latin typeface="Montserrat" pitchFamily="2" charset="77"/>
              </a:defRPr>
            </a:lvl5pPr>
          </a:lstStyle>
          <a:p>
            <a:pPr lvl="0"/>
            <a:r>
              <a:rPr lang="en-GB"/>
              <a:t>Click to edit Master text styles</a:t>
            </a:r>
          </a:p>
        </p:txBody>
      </p:sp>
      <p:sp>
        <p:nvSpPr>
          <p:cNvPr id="2" name="Plassholder for innhold 2">
            <a:extLst>
              <a:ext uri="{FF2B5EF4-FFF2-40B4-BE49-F238E27FC236}">
                <a16:creationId xmlns:a16="http://schemas.microsoft.com/office/drawing/2014/main" id="{142B66FF-5353-2481-5D93-425AA27CAEBB}"/>
              </a:ext>
            </a:extLst>
          </p:cNvPr>
          <p:cNvSpPr>
            <a:spLocks noGrp="1"/>
          </p:cNvSpPr>
          <p:nvPr>
            <p:ph idx="12"/>
          </p:nvPr>
        </p:nvSpPr>
        <p:spPr>
          <a:xfrm>
            <a:off x="479426" y="441900"/>
            <a:ext cx="5137148" cy="5899464"/>
          </a:xfrm>
        </p:spPr>
        <p:txBody>
          <a:bodyPr>
            <a:normAutofit/>
          </a:bodyPr>
          <a:lstStyle>
            <a:lvl1pPr marL="0" indent="0">
              <a:lnSpc>
                <a:spcPct val="100000"/>
              </a:lnSpc>
              <a:buNone/>
              <a:defRPr sz="1400" b="0">
                <a:solidFill>
                  <a:schemeClr val="tx1"/>
                </a:solidFill>
                <a:latin typeface="Montserrat" pitchFamily="2" charset="77"/>
              </a:defRPr>
            </a:lvl1pPr>
            <a:lvl2pPr marL="742950" indent="-285750">
              <a:lnSpc>
                <a:spcPct val="100000"/>
              </a:lnSpc>
              <a:buFont typeface="Arial" panose="020B0604020202020204" pitchFamily="34" charset="0"/>
              <a:buChar char="•"/>
              <a:defRPr sz="4400" b="1">
                <a:solidFill>
                  <a:schemeClr val="bg1"/>
                </a:solidFill>
                <a:latin typeface="Montserrat" pitchFamily="2" charset="77"/>
              </a:defRPr>
            </a:lvl2pPr>
            <a:lvl3pPr>
              <a:lnSpc>
                <a:spcPct val="100000"/>
              </a:lnSpc>
              <a:defRPr sz="4000" b="1">
                <a:solidFill>
                  <a:schemeClr val="bg1"/>
                </a:solidFill>
                <a:latin typeface="Montserrat" pitchFamily="2" charset="77"/>
              </a:defRPr>
            </a:lvl3pPr>
            <a:lvl4pPr>
              <a:lnSpc>
                <a:spcPct val="100000"/>
              </a:lnSpc>
              <a:defRPr sz="3600" b="1">
                <a:solidFill>
                  <a:schemeClr val="bg1"/>
                </a:solidFill>
                <a:latin typeface="Montserrat" pitchFamily="2" charset="77"/>
              </a:defRPr>
            </a:lvl4pPr>
            <a:lvl5pPr>
              <a:lnSpc>
                <a:spcPct val="100000"/>
              </a:lnSpc>
              <a:defRPr sz="3200" b="1">
                <a:solidFill>
                  <a:schemeClr val="bg1"/>
                </a:solidFill>
                <a:latin typeface="Montserrat" pitchFamily="2" charset="77"/>
              </a:defRPr>
            </a:lvl5pPr>
          </a:lstStyle>
          <a:p>
            <a:pPr lvl="0"/>
            <a:endParaRPr lang="en-GB"/>
          </a:p>
        </p:txBody>
      </p:sp>
      <p:pic>
        <p:nvPicPr>
          <p:cNvPr id="3" name="Picture 2" descr="A logo with red text&#10;&#10;Description automatically generated">
            <a:extLst>
              <a:ext uri="{FF2B5EF4-FFF2-40B4-BE49-F238E27FC236}">
                <a16:creationId xmlns:a16="http://schemas.microsoft.com/office/drawing/2014/main" id="{D62D474D-F22F-94B8-34F2-CF32A526F6E7}"/>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187505043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Image and text red">
    <p:bg>
      <p:bgPr>
        <a:solidFill>
          <a:schemeClr val="tx2"/>
        </a:solidFill>
        <a:effectLst/>
      </p:bgPr>
    </p:bg>
    <p:spTree>
      <p:nvGrpSpPr>
        <p:cNvPr id="1" name=""/>
        <p:cNvGrpSpPr/>
        <p:nvPr/>
      </p:nvGrpSpPr>
      <p:grpSpPr>
        <a:xfrm>
          <a:off x="0" y="0"/>
          <a:ext cx="0" cy="0"/>
          <a:chOff x="0" y="0"/>
          <a:chExt cx="0" cy="0"/>
        </a:xfrm>
      </p:grpSpPr>
      <p:sp>
        <p:nvSpPr>
          <p:cNvPr id="2" name="Picture Placeholder 10">
            <a:extLst>
              <a:ext uri="{FF2B5EF4-FFF2-40B4-BE49-F238E27FC236}">
                <a16:creationId xmlns:a16="http://schemas.microsoft.com/office/drawing/2014/main" id="{8479DE98-C827-9B3A-6A57-7B4774116110}"/>
              </a:ext>
            </a:extLst>
          </p:cNvPr>
          <p:cNvSpPr>
            <a:spLocks noGrp="1"/>
          </p:cNvSpPr>
          <p:nvPr>
            <p:ph type="pic" sz="quarter" idx="10"/>
          </p:nvPr>
        </p:nvSpPr>
        <p:spPr>
          <a:xfrm>
            <a:off x="6575425" y="6350"/>
            <a:ext cx="5616575" cy="6851650"/>
          </a:xfrm>
        </p:spPr>
        <p:txBody>
          <a:bodyPr/>
          <a:lstStyle/>
          <a:p>
            <a:endParaRPr lang="en-US"/>
          </a:p>
        </p:txBody>
      </p:sp>
      <p:sp>
        <p:nvSpPr>
          <p:cNvPr id="5" name="Plassholder for innhold 2">
            <a:extLst>
              <a:ext uri="{FF2B5EF4-FFF2-40B4-BE49-F238E27FC236}">
                <a16:creationId xmlns:a16="http://schemas.microsoft.com/office/drawing/2014/main" id="{FA535758-FF18-0436-D2A1-331A412E2089}"/>
              </a:ext>
            </a:extLst>
          </p:cNvPr>
          <p:cNvSpPr>
            <a:spLocks noGrp="1"/>
          </p:cNvSpPr>
          <p:nvPr>
            <p:ph idx="11"/>
          </p:nvPr>
        </p:nvSpPr>
        <p:spPr>
          <a:xfrm>
            <a:off x="479426" y="441900"/>
            <a:ext cx="5616574" cy="5899464"/>
          </a:xfrm>
        </p:spPr>
        <p:txBody>
          <a:bodyPr>
            <a:normAutofit/>
          </a:bodyPr>
          <a:lstStyle>
            <a:lvl1pPr marL="0" indent="0">
              <a:lnSpc>
                <a:spcPct val="100000"/>
              </a:lnSpc>
              <a:buNone/>
              <a:defRPr sz="3200" b="1">
                <a:solidFill>
                  <a:schemeClr val="bg1"/>
                </a:solidFill>
                <a:latin typeface="Montserrat" pitchFamily="2" charset="77"/>
              </a:defRPr>
            </a:lvl1pPr>
            <a:lvl2pPr marL="742950" indent="-285750">
              <a:lnSpc>
                <a:spcPct val="100000"/>
              </a:lnSpc>
              <a:buFont typeface="Arial" panose="020B0604020202020204" pitchFamily="34" charset="0"/>
              <a:buChar char="•"/>
              <a:defRPr sz="4400" b="1">
                <a:solidFill>
                  <a:schemeClr val="bg1"/>
                </a:solidFill>
                <a:latin typeface="Montserrat" pitchFamily="2" charset="77"/>
              </a:defRPr>
            </a:lvl2pPr>
            <a:lvl3pPr>
              <a:lnSpc>
                <a:spcPct val="100000"/>
              </a:lnSpc>
              <a:defRPr sz="4000" b="1">
                <a:solidFill>
                  <a:schemeClr val="bg1"/>
                </a:solidFill>
                <a:latin typeface="Montserrat" pitchFamily="2" charset="77"/>
              </a:defRPr>
            </a:lvl3pPr>
            <a:lvl4pPr>
              <a:lnSpc>
                <a:spcPct val="100000"/>
              </a:lnSpc>
              <a:defRPr sz="3600" b="1">
                <a:solidFill>
                  <a:schemeClr val="bg1"/>
                </a:solidFill>
                <a:latin typeface="Montserrat" pitchFamily="2" charset="77"/>
              </a:defRPr>
            </a:lvl4pPr>
            <a:lvl5pPr>
              <a:lnSpc>
                <a:spcPct val="100000"/>
              </a:lnSpc>
              <a:defRPr sz="3200" b="1">
                <a:solidFill>
                  <a:schemeClr val="bg1"/>
                </a:solidFill>
                <a:latin typeface="Montserrat" pitchFamily="2" charset="77"/>
              </a:defRPr>
            </a:lvl5pPr>
          </a:lstStyle>
          <a:p>
            <a:pPr lvl="0"/>
            <a:r>
              <a:rPr lang="en-GB"/>
              <a:t>Click to edit Master text styles</a:t>
            </a:r>
          </a:p>
        </p:txBody>
      </p:sp>
      <p:pic>
        <p:nvPicPr>
          <p:cNvPr id="3" name="Picture 2">
            <a:extLst>
              <a:ext uri="{FF2B5EF4-FFF2-40B4-BE49-F238E27FC236}">
                <a16:creationId xmlns:a16="http://schemas.microsoft.com/office/drawing/2014/main" id="{E0D25D03-C975-FF4E-D17C-2CC3AF9BE037}"/>
              </a:ext>
            </a:extLst>
          </p:cNvPr>
          <p:cNvPicPr>
            <a:picLocks noChangeAspect="1"/>
          </p:cNvPicPr>
          <p:nvPr userDrawn="1"/>
        </p:nvPicPr>
        <p:blipFill>
          <a:blip r:embed="rId2"/>
          <a:srcRect/>
          <a:stretch/>
        </p:blipFill>
        <p:spPr>
          <a:xfrm>
            <a:off x="11032434" y="88518"/>
            <a:ext cx="1040296" cy="427467"/>
          </a:xfrm>
          <a:prstGeom prst="rect">
            <a:avLst/>
          </a:prstGeom>
        </p:spPr>
      </p:pic>
    </p:spTree>
    <p:extLst>
      <p:ext uri="{BB962C8B-B14F-4D97-AF65-F5344CB8AC3E}">
        <p14:creationId xmlns:p14="http://schemas.microsoft.com/office/powerpoint/2010/main" val="323583429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Short statement light orange">
    <p:bg>
      <p:bgPr>
        <a:solidFill>
          <a:schemeClr val="accent2"/>
        </a:solidFill>
        <a:effectLst/>
      </p:bgPr>
    </p:bg>
    <p:spTree>
      <p:nvGrpSpPr>
        <p:cNvPr id="1" name=""/>
        <p:cNvGrpSpPr/>
        <p:nvPr/>
      </p:nvGrpSpPr>
      <p:grpSpPr>
        <a:xfrm>
          <a:off x="0" y="0"/>
          <a:ext cx="0" cy="0"/>
          <a:chOff x="0" y="0"/>
          <a:chExt cx="0" cy="0"/>
        </a:xfrm>
      </p:grpSpPr>
      <p:sp>
        <p:nvSpPr>
          <p:cNvPr id="9" name="Tittel 1">
            <a:extLst>
              <a:ext uri="{FF2B5EF4-FFF2-40B4-BE49-F238E27FC236}">
                <a16:creationId xmlns:a16="http://schemas.microsoft.com/office/drawing/2014/main" id="{3803F35B-8B96-5B22-0816-0983B32899FC}"/>
              </a:ext>
            </a:extLst>
          </p:cNvPr>
          <p:cNvSpPr>
            <a:spLocks noGrp="1"/>
          </p:cNvSpPr>
          <p:nvPr>
            <p:ph type="title" hasCustomPrompt="1"/>
          </p:nvPr>
        </p:nvSpPr>
        <p:spPr>
          <a:xfrm>
            <a:off x="2701671" y="1828799"/>
            <a:ext cx="6788658" cy="3200401"/>
          </a:xfrm>
        </p:spPr>
        <p:txBody>
          <a:bodyPr anchor="ctr" anchorCtr="0">
            <a:noAutofit/>
          </a:bodyPr>
          <a:lstStyle>
            <a:lvl1pPr algn="ctr">
              <a:defRPr sz="6000">
                <a:solidFill>
                  <a:schemeClr val="bg1"/>
                </a:solidFill>
              </a:defRPr>
            </a:lvl1pPr>
          </a:lstStyle>
          <a:p>
            <a:r>
              <a:rPr lang="en-GB" noProof="0"/>
              <a:t>Enter title here</a:t>
            </a:r>
            <a:endParaRPr lang="nb-NO"/>
          </a:p>
        </p:txBody>
      </p:sp>
      <p:pic>
        <p:nvPicPr>
          <p:cNvPr id="4" name="Picture 3">
            <a:extLst>
              <a:ext uri="{FF2B5EF4-FFF2-40B4-BE49-F238E27FC236}">
                <a16:creationId xmlns:a16="http://schemas.microsoft.com/office/drawing/2014/main" id="{89257E9A-5057-9A73-55F8-E4E0BCD723C0}"/>
              </a:ext>
            </a:extLst>
          </p:cNvPr>
          <p:cNvPicPr>
            <a:picLocks noChangeAspect="1"/>
          </p:cNvPicPr>
          <p:nvPr userDrawn="1"/>
        </p:nvPicPr>
        <p:blipFill>
          <a:blip r:embed="rId2"/>
          <a:srcRect/>
          <a:stretch/>
        </p:blipFill>
        <p:spPr>
          <a:xfrm>
            <a:off x="779248" y="-618584"/>
            <a:ext cx="11688722" cy="9506828"/>
          </a:xfrm>
          <a:prstGeom prst="rect">
            <a:avLst/>
          </a:prstGeom>
        </p:spPr>
      </p:pic>
      <p:pic>
        <p:nvPicPr>
          <p:cNvPr id="2" name="Picture 1">
            <a:extLst>
              <a:ext uri="{FF2B5EF4-FFF2-40B4-BE49-F238E27FC236}">
                <a16:creationId xmlns:a16="http://schemas.microsoft.com/office/drawing/2014/main" id="{0FB454C3-ADCA-83AD-E5B6-AE7AE05BDE5D}"/>
              </a:ext>
            </a:extLst>
          </p:cNvPr>
          <p:cNvPicPr>
            <a:picLocks noChangeAspect="1"/>
          </p:cNvPicPr>
          <p:nvPr userDrawn="1"/>
        </p:nvPicPr>
        <p:blipFill>
          <a:blip r:embed="rId3"/>
          <a:srcRect/>
          <a:stretch/>
        </p:blipFill>
        <p:spPr>
          <a:xfrm>
            <a:off x="11032434" y="88518"/>
            <a:ext cx="1040296" cy="427467"/>
          </a:xfrm>
          <a:prstGeom prst="rect">
            <a:avLst/>
          </a:prstGeom>
        </p:spPr>
      </p:pic>
    </p:spTree>
    <p:extLst>
      <p:ext uri="{BB962C8B-B14F-4D97-AF65-F5344CB8AC3E}">
        <p14:creationId xmlns:p14="http://schemas.microsoft.com/office/powerpoint/2010/main" val="414398752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Short statement dark orange">
    <p:bg>
      <p:bgPr>
        <a:solidFill>
          <a:schemeClr val="accent3"/>
        </a:solidFill>
        <a:effectLst/>
      </p:bgPr>
    </p:bg>
    <p:spTree>
      <p:nvGrpSpPr>
        <p:cNvPr id="1" name=""/>
        <p:cNvGrpSpPr/>
        <p:nvPr/>
      </p:nvGrpSpPr>
      <p:grpSpPr>
        <a:xfrm>
          <a:off x="0" y="0"/>
          <a:ext cx="0" cy="0"/>
          <a:chOff x="0" y="0"/>
          <a:chExt cx="0" cy="0"/>
        </a:xfrm>
      </p:grpSpPr>
      <p:sp>
        <p:nvSpPr>
          <p:cNvPr id="9" name="Tittel 1">
            <a:extLst>
              <a:ext uri="{FF2B5EF4-FFF2-40B4-BE49-F238E27FC236}">
                <a16:creationId xmlns:a16="http://schemas.microsoft.com/office/drawing/2014/main" id="{3803F35B-8B96-5B22-0816-0983B32899FC}"/>
              </a:ext>
            </a:extLst>
          </p:cNvPr>
          <p:cNvSpPr>
            <a:spLocks noGrp="1"/>
          </p:cNvSpPr>
          <p:nvPr>
            <p:ph type="title" hasCustomPrompt="1"/>
          </p:nvPr>
        </p:nvSpPr>
        <p:spPr>
          <a:xfrm>
            <a:off x="2701671" y="1828799"/>
            <a:ext cx="6788658" cy="3200401"/>
          </a:xfrm>
        </p:spPr>
        <p:txBody>
          <a:bodyPr anchor="ctr" anchorCtr="0">
            <a:noAutofit/>
          </a:bodyPr>
          <a:lstStyle>
            <a:lvl1pPr algn="ctr">
              <a:defRPr sz="6000">
                <a:solidFill>
                  <a:schemeClr val="bg1"/>
                </a:solidFill>
              </a:defRPr>
            </a:lvl1pPr>
          </a:lstStyle>
          <a:p>
            <a:r>
              <a:rPr lang="en-GB" noProof="0"/>
              <a:t>Enter title here</a:t>
            </a:r>
            <a:endParaRPr lang="nb-NO"/>
          </a:p>
        </p:txBody>
      </p:sp>
      <p:pic>
        <p:nvPicPr>
          <p:cNvPr id="4" name="Picture 3">
            <a:extLst>
              <a:ext uri="{FF2B5EF4-FFF2-40B4-BE49-F238E27FC236}">
                <a16:creationId xmlns:a16="http://schemas.microsoft.com/office/drawing/2014/main" id="{B017206D-8964-3DDE-E954-CEF728C030A8}"/>
              </a:ext>
            </a:extLst>
          </p:cNvPr>
          <p:cNvPicPr>
            <a:picLocks noChangeAspect="1"/>
          </p:cNvPicPr>
          <p:nvPr userDrawn="1"/>
        </p:nvPicPr>
        <p:blipFill>
          <a:blip r:embed="rId2"/>
          <a:srcRect/>
          <a:stretch/>
        </p:blipFill>
        <p:spPr>
          <a:xfrm>
            <a:off x="779248" y="-618584"/>
            <a:ext cx="11688722" cy="9506828"/>
          </a:xfrm>
          <a:prstGeom prst="rect">
            <a:avLst/>
          </a:prstGeom>
        </p:spPr>
      </p:pic>
      <p:pic>
        <p:nvPicPr>
          <p:cNvPr id="2" name="Picture 1">
            <a:extLst>
              <a:ext uri="{FF2B5EF4-FFF2-40B4-BE49-F238E27FC236}">
                <a16:creationId xmlns:a16="http://schemas.microsoft.com/office/drawing/2014/main" id="{B096BA46-30AA-71D6-C003-97AE7D688085}"/>
              </a:ext>
            </a:extLst>
          </p:cNvPr>
          <p:cNvPicPr>
            <a:picLocks noChangeAspect="1"/>
          </p:cNvPicPr>
          <p:nvPr userDrawn="1"/>
        </p:nvPicPr>
        <p:blipFill>
          <a:blip r:embed="rId3"/>
          <a:srcRect/>
          <a:stretch/>
        </p:blipFill>
        <p:spPr>
          <a:xfrm>
            <a:off x="11032434" y="88518"/>
            <a:ext cx="1040296" cy="427467"/>
          </a:xfrm>
          <a:prstGeom prst="rect">
            <a:avLst/>
          </a:prstGeom>
        </p:spPr>
      </p:pic>
    </p:spTree>
    <p:extLst>
      <p:ext uri="{BB962C8B-B14F-4D97-AF65-F5344CB8AC3E}">
        <p14:creationId xmlns:p14="http://schemas.microsoft.com/office/powerpoint/2010/main" val="370798989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1_Short statement green">
    <p:bg>
      <p:bgPr>
        <a:solidFill>
          <a:schemeClr val="accent4"/>
        </a:solidFill>
        <a:effectLst/>
      </p:bgPr>
    </p:bg>
    <p:spTree>
      <p:nvGrpSpPr>
        <p:cNvPr id="1" name=""/>
        <p:cNvGrpSpPr/>
        <p:nvPr/>
      </p:nvGrpSpPr>
      <p:grpSpPr>
        <a:xfrm>
          <a:off x="0" y="0"/>
          <a:ext cx="0" cy="0"/>
          <a:chOff x="0" y="0"/>
          <a:chExt cx="0" cy="0"/>
        </a:xfrm>
      </p:grpSpPr>
      <p:sp>
        <p:nvSpPr>
          <p:cNvPr id="9" name="Tittel 1">
            <a:extLst>
              <a:ext uri="{FF2B5EF4-FFF2-40B4-BE49-F238E27FC236}">
                <a16:creationId xmlns:a16="http://schemas.microsoft.com/office/drawing/2014/main" id="{3803F35B-8B96-5B22-0816-0983B32899FC}"/>
              </a:ext>
            </a:extLst>
          </p:cNvPr>
          <p:cNvSpPr>
            <a:spLocks noGrp="1"/>
          </p:cNvSpPr>
          <p:nvPr>
            <p:ph type="title" hasCustomPrompt="1"/>
          </p:nvPr>
        </p:nvSpPr>
        <p:spPr>
          <a:xfrm>
            <a:off x="2701671" y="1828799"/>
            <a:ext cx="6788658" cy="3200401"/>
          </a:xfrm>
        </p:spPr>
        <p:txBody>
          <a:bodyPr anchor="ctr" anchorCtr="0">
            <a:noAutofit/>
          </a:bodyPr>
          <a:lstStyle>
            <a:lvl1pPr algn="ctr">
              <a:defRPr sz="6000">
                <a:solidFill>
                  <a:schemeClr val="bg1"/>
                </a:solidFill>
              </a:defRPr>
            </a:lvl1pPr>
          </a:lstStyle>
          <a:p>
            <a:r>
              <a:rPr lang="en-GB" noProof="0"/>
              <a:t>Enter title here</a:t>
            </a:r>
            <a:endParaRPr lang="nb-NO"/>
          </a:p>
        </p:txBody>
      </p:sp>
      <p:pic>
        <p:nvPicPr>
          <p:cNvPr id="3" name="Picture 2">
            <a:extLst>
              <a:ext uri="{FF2B5EF4-FFF2-40B4-BE49-F238E27FC236}">
                <a16:creationId xmlns:a16="http://schemas.microsoft.com/office/drawing/2014/main" id="{BD869A1D-21E9-704E-6DE6-A2996BCBA617}"/>
              </a:ext>
            </a:extLst>
          </p:cNvPr>
          <p:cNvPicPr>
            <a:picLocks noChangeAspect="1"/>
          </p:cNvPicPr>
          <p:nvPr userDrawn="1"/>
        </p:nvPicPr>
        <p:blipFill>
          <a:blip r:embed="rId2"/>
          <a:srcRect/>
          <a:stretch/>
        </p:blipFill>
        <p:spPr>
          <a:xfrm>
            <a:off x="779248" y="-618584"/>
            <a:ext cx="11688722" cy="9506828"/>
          </a:xfrm>
          <a:prstGeom prst="rect">
            <a:avLst/>
          </a:prstGeom>
        </p:spPr>
      </p:pic>
      <p:pic>
        <p:nvPicPr>
          <p:cNvPr id="2" name="Picture 1">
            <a:extLst>
              <a:ext uri="{FF2B5EF4-FFF2-40B4-BE49-F238E27FC236}">
                <a16:creationId xmlns:a16="http://schemas.microsoft.com/office/drawing/2014/main" id="{D7F3C72B-D071-2B54-F22F-C02F5E97FCBD}"/>
              </a:ext>
            </a:extLst>
          </p:cNvPr>
          <p:cNvPicPr>
            <a:picLocks noChangeAspect="1"/>
          </p:cNvPicPr>
          <p:nvPr userDrawn="1"/>
        </p:nvPicPr>
        <p:blipFill>
          <a:blip r:embed="rId3"/>
          <a:srcRect/>
          <a:stretch/>
        </p:blipFill>
        <p:spPr>
          <a:xfrm>
            <a:off x="11032434" y="88518"/>
            <a:ext cx="1040296" cy="427467"/>
          </a:xfrm>
          <a:prstGeom prst="rect">
            <a:avLst/>
          </a:prstGeom>
        </p:spPr>
      </p:pic>
    </p:spTree>
    <p:extLst>
      <p:ext uri="{BB962C8B-B14F-4D97-AF65-F5344CB8AC3E}">
        <p14:creationId xmlns:p14="http://schemas.microsoft.com/office/powerpoint/2010/main" val="5938410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 2 subtitles and content with illustra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875BB7-9D6E-E570-C4E3-C3C13014A2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218896" y="4296899"/>
            <a:ext cx="17529576" cy="2356421"/>
          </a:xfrm>
          <a:prstGeom prst="rect">
            <a:avLst/>
          </a:prstGeom>
        </p:spPr>
      </p:pic>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dirty="0"/>
              <a:t>CLICK TO EDIT MASTER TITLE STYLE</a:t>
            </a:r>
            <a:endParaRPr lang="en-US" dirty="0"/>
          </a:p>
        </p:txBody>
      </p:sp>
      <p:sp>
        <p:nvSpPr>
          <p:cNvPr id="2" name="Text Placeholder 20">
            <a:extLst>
              <a:ext uri="{FF2B5EF4-FFF2-40B4-BE49-F238E27FC236}">
                <a16:creationId xmlns:a16="http://schemas.microsoft.com/office/drawing/2014/main" id="{CA05FA02-5B1B-484F-0970-2DDA6CA40557}"/>
              </a:ext>
            </a:extLst>
          </p:cNvPr>
          <p:cNvSpPr>
            <a:spLocks noGrp="1"/>
          </p:cNvSpPr>
          <p:nvPr>
            <p:ph type="body" idx="22" hasCustomPrompt="1"/>
          </p:nvPr>
        </p:nvSpPr>
        <p:spPr>
          <a:xfrm>
            <a:off x="477659" y="1768813"/>
            <a:ext cx="11233150" cy="515302"/>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3" name="Plassholder for innhold 2">
            <a:extLst>
              <a:ext uri="{FF2B5EF4-FFF2-40B4-BE49-F238E27FC236}">
                <a16:creationId xmlns:a16="http://schemas.microsoft.com/office/drawing/2014/main" id="{E53064B8-63D1-789A-F10C-5F9683E28D6C}"/>
              </a:ext>
            </a:extLst>
          </p:cNvPr>
          <p:cNvSpPr>
            <a:spLocks noGrp="1"/>
          </p:cNvSpPr>
          <p:nvPr>
            <p:ph idx="23"/>
          </p:nvPr>
        </p:nvSpPr>
        <p:spPr>
          <a:xfrm>
            <a:off x="477659" y="2550206"/>
            <a:ext cx="11233149" cy="1308903"/>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11" name="Text Placeholder 20">
            <a:extLst>
              <a:ext uri="{FF2B5EF4-FFF2-40B4-BE49-F238E27FC236}">
                <a16:creationId xmlns:a16="http://schemas.microsoft.com/office/drawing/2014/main" id="{1CF77D75-D111-F9C3-AAF5-EB56D743C4C7}"/>
              </a:ext>
            </a:extLst>
          </p:cNvPr>
          <p:cNvSpPr>
            <a:spLocks noGrp="1"/>
          </p:cNvSpPr>
          <p:nvPr>
            <p:ph type="body" idx="28" hasCustomPrompt="1"/>
          </p:nvPr>
        </p:nvSpPr>
        <p:spPr>
          <a:xfrm>
            <a:off x="479425" y="4128846"/>
            <a:ext cx="6721474" cy="515302"/>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13" name="Plassholder for innhold 2">
            <a:extLst>
              <a:ext uri="{FF2B5EF4-FFF2-40B4-BE49-F238E27FC236}">
                <a16:creationId xmlns:a16="http://schemas.microsoft.com/office/drawing/2014/main" id="{D0B1ED68-A589-BDD6-AC94-677DE39CA4E6}"/>
              </a:ext>
            </a:extLst>
          </p:cNvPr>
          <p:cNvSpPr>
            <a:spLocks noGrp="1"/>
          </p:cNvSpPr>
          <p:nvPr>
            <p:ph idx="29"/>
          </p:nvPr>
        </p:nvSpPr>
        <p:spPr>
          <a:xfrm>
            <a:off x="479425" y="4913885"/>
            <a:ext cx="6721474" cy="953711"/>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pic>
        <p:nvPicPr>
          <p:cNvPr id="5" name="Picture 4" descr="A logo with red text&#10;&#10;Description automatically generated">
            <a:extLst>
              <a:ext uri="{FF2B5EF4-FFF2-40B4-BE49-F238E27FC236}">
                <a16:creationId xmlns:a16="http://schemas.microsoft.com/office/drawing/2014/main" id="{02AA5840-E925-A823-D264-51243546817F}"/>
              </a:ext>
            </a:extLst>
          </p:cNvPr>
          <p:cNvPicPr>
            <a:picLocks noChangeAspect="1"/>
          </p:cNvPicPr>
          <p:nvPr userDrawn="1"/>
        </p:nvPicPr>
        <p:blipFill>
          <a:blip r:embed="rId3"/>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55617733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Long statement light orange">
    <p:bg>
      <p:bgPr>
        <a:solidFill>
          <a:schemeClr val="accent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49377EC-5D9D-1434-B589-CD150BCA9555}"/>
              </a:ext>
            </a:extLst>
          </p:cNvPr>
          <p:cNvPicPr>
            <a:picLocks noChangeAspect="1"/>
          </p:cNvPicPr>
          <p:nvPr userDrawn="1"/>
        </p:nvPicPr>
        <p:blipFill>
          <a:blip r:embed="rId2"/>
          <a:srcRect/>
          <a:stretch/>
        </p:blipFill>
        <p:spPr>
          <a:xfrm>
            <a:off x="7243736" y="3729537"/>
            <a:ext cx="4286160" cy="3486077"/>
          </a:xfrm>
          <a:prstGeom prst="rect">
            <a:avLst/>
          </a:prstGeom>
        </p:spPr>
      </p:pic>
      <p:sp>
        <p:nvSpPr>
          <p:cNvPr id="9" name="Tittel 1">
            <a:extLst>
              <a:ext uri="{FF2B5EF4-FFF2-40B4-BE49-F238E27FC236}">
                <a16:creationId xmlns:a16="http://schemas.microsoft.com/office/drawing/2014/main" id="{3803F35B-8B96-5B22-0816-0983B32899FC}"/>
              </a:ext>
            </a:extLst>
          </p:cNvPr>
          <p:cNvSpPr>
            <a:spLocks noGrp="1"/>
          </p:cNvSpPr>
          <p:nvPr>
            <p:ph type="title" hasCustomPrompt="1"/>
          </p:nvPr>
        </p:nvSpPr>
        <p:spPr>
          <a:xfrm>
            <a:off x="477660" y="2364379"/>
            <a:ext cx="9594595" cy="1944385"/>
          </a:xfrm>
        </p:spPr>
        <p:txBody>
          <a:bodyPr anchor="t" anchorCtr="0">
            <a:noAutofit/>
          </a:bodyPr>
          <a:lstStyle>
            <a:lvl1pPr algn="l">
              <a:defRPr sz="2800" b="0">
                <a:solidFill>
                  <a:schemeClr val="tx1"/>
                </a:solidFill>
              </a:defRPr>
            </a:lvl1pPr>
          </a:lstStyle>
          <a:p>
            <a:r>
              <a:rPr lang="en-GB" noProof="0"/>
              <a:t>Enter title here</a:t>
            </a:r>
            <a:endParaRPr lang="nb-NO"/>
          </a:p>
        </p:txBody>
      </p:sp>
      <p:sp>
        <p:nvSpPr>
          <p:cNvPr id="6" name="Text Placeholder 20">
            <a:extLst>
              <a:ext uri="{FF2B5EF4-FFF2-40B4-BE49-F238E27FC236}">
                <a16:creationId xmlns:a16="http://schemas.microsoft.com/office/drawing/2014/main" id="{7737056A-845D-EE56-CFBE-6899F25BAF98}"/>
              </a:ext>
            </a:extLst>
          </p:cNvPr>
          <p:cNvSpPr>
            <a:spLocks noGrp="1"/>
          </p:cNvSpPr>
          <p:nvPr>
            <p:ph type="body" idx="22" hasCustomPrompt="1"/>
          </p:nvPr>
        </p:nvSpPr>
        <p:spPr>
          <a:xfrm>
            <a:off x="477660" y="1385424"/>
            <a:ext cx="9594595" cy="600129"/>
          </a:xfrm>
        </p:spPr>
        <p:txBody>
          <a:bodyPr>
            <a:noAutofit/>
          </a:bodyPr>
          <a:lstStyle>
            <a:lvl1pPr marL="7938" indent="-7938">
              <a:lnSpc>
                <a:spcPct val="100000"/>
              </a:lnSpc>
              <a:buNone/>
              <a:tabLst/>
              <a:defRPr lang="en-GB" sz="3200" b="1" i="0" kern="1200" dirty="0">
                <a:solidFill>
                  <a:schemeClr val="tx1"/>
                </a:solidFill>
                <a:latin typeface="Montserrat" pitchFamily="2" charset="77"/>
                <a:ea typeface="Palatino" pitchFamily="2" charset="77"/>
                <a:cs typeface="Arial" panose="020B0604020202020204" pitchFamily="34" charset="0"/>
              </a:defRPr>
            </a:lvl1pPr>
          </a:lstStyle>
          <a:p>
            <a:r>
              <a:rPr lang="en-GB"/>
              <a:t>Click to add text</a:t>
            </a:r>
          </a:p>
        </p:txBody>
      </p:sp>
      <p:pic>
        <p:nvPicPr>
          <p:cNvPr id="2" name="Picture 1">
            <a:extLst>
              <a:ext uri="{FF2B5EF4-FFF2-40B4-BE49-F238E27FC236}">
                <a16:creationId xmlns:a16="http://schemas.microsoft.com/office/drawing/2014/main" id="{EA77D4F5-FC59-D84F-F8AA-18965A64FA3B}"/>
              </a:ext>
            </a:extLst>
          </p:cNvPr>
          <p:cNvPicPr>
            <a:picLocks noChangeAspect="1"/>
          </p:cNvPicPr>
          <p:nvPr userDrawn="1"/>
        </p:nvPicPr>
        <p:blipFill>
          <a:blip r:embed="rId3"/>
          <a:srcRect/>
          <a:stretch/>
        </p:blipFill>
        <p:spPr>
          <a:xfrm>
            <a:off x="11032434" y="88518"/>
            <a:ext cx="1040296" cy="427467"/>
          </a:xfrm>
          <a:prstGeom prst="rect">
            <a:avLst/>
          </a:prstGeom>
        </p:spPr>
      </p:pic>
    </p:spTree>
    <p:extLst>
      <p:ext uri="{BB962C8B-B14F-4D97-AF65-F5344CB8AC3E}">
        <p14:creationId xmlns:p14="http://schemas.microsoft.com/office/powerpoint/2010/main" val="163415396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Long statement dark orange">
    <p:bg>
      <p:bgPr>
        <a:solidFill>
          <a:schemeClr val="accent3"/>
        </a:solidFill>
        <a:effectLst/>
      </p:bgPr>
    </p:bg>
    <p:spTree>
      <p:nvGrpSpPr>
        <p:cNvPr id="1" name=""/>
        <p:cNvGrpSpPr/>
        <p:nvPr/>
      </p:nvGrpSpPr>
      <p:grpSpPr>
        <a:xfrm>
          <a:off x="0" y="0"/>
          <a:ext cx="0" cy="0"/>
          <a:chOff x="0" y="0"/>
          <a:chExt cx="0" cy="0"/>
        </a:xfrm>
      </p:grpSpPr>
      <p:sp>
        <p:nvSpPr>
          <p:cNvPr id="4" name="Tittel 1">
            <a:extLst>
              <a:ext uri="{FF2B5EF4-FFF2-40B4-BE49-F238E27FC236}">
                <a16:creationId xmlns:a16="http://schemas.microsoft.com/office/drawing/2014/main" id="{926105F6-8F13-A164-592E-FC60B8B31212}"/>
              </a:ext>
            </a:extLst>
          </p:cNvPr>
          <p:cNvSpPr>
            <a:spLocks noGrp="1"/>
          </p:cNvSpPr>
          <p:nvPr>
            <p:ph type="title" hasCustomPrompt="1"/>
          </p:nvPr>
        </p:nvSpPr>
        <p:spPr>
          <a:xfrm>
            <a:off x="477660" y="2364379"/>
            <a:ext cx="9594595" cy="1944385"/>
          </a:xfrm>
        </p:spPr>
        <p:txBody>
          <a:bodyPr anchor="t" anchorCtr="0">
            <a:noAutofit/>
          </a:bodyPr>
          <a:lstStyle>
            <a:lvl1pPr algn="l">
              <a:defRPr sz="2800" b="0">
                <a:solidFill>
                  <a:schemeClr val="tx1"/>
                </a:solidFill>
              </a:defRPr>
            </a:lvl1pPr>
          </a:lstStyle>
          <a:p>
            <a:r>
              <a:rPr lang="en-GB" noProof="0"/>
              <a:t>Enter title here</a:t>
            </a:r>
            <a:endParaRPr lang="nb-NO"/>
          </a:p>
        </p:txBody>
      </p:sp>
      <p:sp>
        <p:nvSpPr>
          <p:cNvPr id="5" name="Text Placeholder 20">
            <a:extLst>
              <a:ext uri="{FF2B5EF4-FFF2-40B4-BE49-F238E27FC236}">
                <a16:creationId xmlns:a16="http://schemas.microsoft.com/office/drawing/2014/main" id="{C6DE3BF9-2830-4F37-5688-A9477EB198B5}"/>
              </a:ext>
            </a:extLst>
          </p:cNvPr>
          <p:cNvSpPr>
            <a:spLocks noGrp="1"/>
          </p:cNvSpPr>
          <p:nvPr>
            <p:ph type="body" idx="22" hasCustomPrompt="1"/>
          </p:nvPr>
        </p:nvSpPr>
        <p:spPr>
          <a:xfrm>
            <a:off x="477660" y="1385424"/>
            <a:ext cx="9594595" cy="600129"/>
          </a:xfrm>
        </p:spPr>
        <p:txBody>
          <a:bodyPr>
            <a:noAutofit/>
          </a:bodyPr>
          <a:lstStyle>
            <a:lvl1pPr marL="7938" indent="-7938">
              <a:lnSpc>
                <a:spcPct val="100000"/>
              </a:lnSpc>
              <a:buNone/>
              <a:tabLst/>
              <a:defRPr lang="en-GB" sz="3200" b="1" i="0" kern="1200" dirty="0">
                <a:solidFill>
                  <a:schemeClr val="tx1"/>
                </a:solidFill>
                <a:latin typeface="Montserrat" pitchFamily="2" charset="77"/>
                <a:ea typeface="Palatino" pitchFamily="2" charset="77"/>
                <a:cs typeface="Arial" panose="020B0604020202020204" pitchFamily="34" charset="0"/>
              </a:defRPr>
            </a:lvl1pPr>
          </a:lstStyle>
          <a:p>
            <a:r>
              <a:rPr lang="en-GB"/>
              <a:t>Click to add text</a:t>
            </a:r>
          </a:p>
        </p:txBody>
      </p:sp>
      <p:pic>
        <p:nvPicPr>
          <p:cNvPr id="3" name="Picture 2">
            <a:extLst>
              <a:ext uri="{FF2B5EF4-FFF2-40B4-BE49-F238E27FC236}">
                <a16:creationId xmlns:a16="http://schemas.microsoft.com/office/drawing/2014/main" id="{A9522628-1AB0-D64B-DF04-F6566C390EF9}"/>
              </a:ext>
            </a:extLst>
          </p:cNvPr>
          <p:cNvPicPr>
            <a:picLocks noChangeAspect="1"/>
          </p:cNvPicPr>
          <p:nvPr userDrawn="1"/>
        </p:nvPicPr>
        <p:blipFill>
          <a:blip r:embed="rId2"/>
          <a:srcRect/>
          <a:stretch/>
        </p:blipFill>
        <p:spPr>
          <a:xfrm>
            <a:off x="7243736" y="3729537"/>
            <a:ext cx="4286160" cy="3486077"/>
          </a:xfrm>
          <a:prstGeom prst="rect">
            <a:avLst/>
          </a:prstGeom>
        </p:spPr>
      </p:pic>
      <p:pic>
        <p:nvPicPr>
          <p:cNvPr id="2" name="Picture 1">
            <a:extLst>
              <a:ext uri="{FF2B5EF4-FFF2-40B4-BE49-F238E27FC236}">
                <a16:creationId xmlns:a16="http://schemas.microsoft.com/office/drawing/2014/main" id="{1BCFB8AD-EFBB-B1ED-2E09-31F5DB798BD0}"/>
              </a:ext>
            </a:extLst>
          </p:cNvPr>
          <p:cNvPicPr>
            <a:picLocks noChangeAspect="1"/>
          </p:cNvPicPr>
          <p:nvPr userDrawn="1"/>
        </p:nvPicPr>
        <p:blipFill>
          <a:blip r:embed="rId3"/>
          <a:srcRect/>
          <a:stretch/>
        </p:blipFill>
        <p:spPr>
          <a:xfrm>
            <a:off x="11032434" y="88518"/>
            <a:ext cx="1040296" cy="427467"/>
          </a:xfrm>
          <a:prstGeom prst="rect">
            <a:avLst/>
          </a:prstGeom>
        </p:spPr>
      </p:pic>
    </p:spTree>
    <p:extLst>
      <p:ext uri="{BB962C8B-B14F-4D97-AF65-F5344CB8AC3E}">
        <p14:creationId xmlns:p14="http://schemas.microsoft.com/office/powerpoint/2010/main" val="172353120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Long statement green">
    <p:bg>
      <p:bgPr>
        <a:solidFill>
          <a:schemeClr val="accent4"/>
        </a:solidFill>
        <a:effectLst/>
      </p:bgPr>
    </p:bg>
    <p:spTree>
      <p:nvGrpSpPr>
        <p:cNvPr id="1" name=""/>
        <p:cNvGrpSpPr/>
        <p:nvPr/>
      </p:nvGrpSpPr>
      <p:grpSpPr>
        <a:xfrm>
          <a:off x="0" y="0"/>
          <a:ext cx="0" cy="0"/>
          <a:chOff x="0" y="0"/>
          <a:chExt cx="0" cy="0"/>
        </a:xfrm>
      </p:grpSpPr>
      <p:sp>
        <p:nvSpPr>
          <p:cNvPr id="4" name="Tittel 1">
            <a:extLst>
              <a:ext uri="{FF2B5EF4-FFF2-40B4-BE49-F238E27FC236}">
                <a16:creationId xmlns:a16="http://schemas.microsoft.com/office/drawing/2014/main" id="{3FC5F574-8731-A9F5-B50F-2D4293442616}"/>
              </a:ext>
            </a:extLst>
          </p:cNvPr>
          <p:cNvSpPr>
            <a:spLocks noGrp="1"/>
          </p:cNvSpPr>
          <p:nvPr>
            <p:ph type="title" hasCustomPrompt="1"/>
          </p:nvPr>
        </p:nvSpPr>
        <p:spPr>
          <a:xfrm>
            <a:off x="477660" y="2364379"/>
            <a:ext cx="9594595" cy="1944385"/>
          </a:xfrm>
        </p:spPr>
        <p:txBody>
          <a:bodyPr anchor="t" anchorCtr="0">
            <a:noAutofit/>
          </a:bodyPr>
          <a:lstStyle>
            <a:lvl1pPr algn="l">
              <a:defRPr sz="2800" b="0">
                <a:solidFill>
                  <a:schemeClr val="tx1"/>
                </a:solidFill>
              </a:defRPr>
            </a:lvl1pPr>
          </a:lstStyle>
          <a:p>
            <a:r>
              <a:rPr lang="en-GB" noProof="0"/>
              <a:t>Enter title here</a:t>
            </a:r>
            <a:endParaRPr lang="nb-NO"/>
          </a:p>
        </p:txBody>
      </p:sp>
      <p:sp>
        <p:nvSpPr>
          <p:cNvPr id="5" name="Text Placeholder 20">
            <a:extLst>
              <a:ext uri="{FF2B5EF4-FFF2-40B4-BE49-F238E27FC236}">
                <a16:creationId xmlns:a16="http://schemas.microsoft.com/office/drawing/2014/main" id="{46A7ABA8-1B06-35A5-36A0-CF61783D90EF}"/>
              </a:ext>
            </a:extLst>
          </p:cNvPr>
          <p:cNvSpPr>
            <a:spLocks noGrp="1"/>
          </p:cNvSpPr>
          <p:nvPr>
            <p:ph type="body" idx="22" hasCustomPrompt="1"/>
          </p:nvPr>
        </p:nvSpPr>
        <p:spPr>
          <a:xfrm>
            <a:off x="477660" y="1385424"/>
            <a:ext cx="9594595" cy="600129"/>
          </a:xfrm>
        </p:spPr>
        <p:txBody>
          <a:bodyPr>
            <a:noAutofit/>
          </a:bodyPr>
          <a:lstStyle>
            <a:lvl1pPr marL="7938" indent="-7938">
              <a:lnSpc>
                <a:spcPct val="100000"/>
              </a:lnSpc>
              <a:buNone/>
              <a:tabLst/>
              <a:defRPr lang="en-GB" sz="3200" b="1" i="0" kern="1200" dirty="0">
                <a:solidFill>
                  <a:schemeClr val="tx1"/>
                </a:solidFill>
                <a:latin typeface="Montserrat" pitchFamily="2" charset="77"/>
                <a:ea typeface="Palatino" pitchFamily="2" charset="77"/>
                <a:cs typeface="Arial" panose="020B0604020202020204" pitchFamily="34" charset="0"/>
              </a:defRPr>
            </a:lvl1pPr>
          </a:lstStyle>
          <a:p>
            <a:r>
              <a:rPr lang="en-GB"/>
              <a:t>Click to add text</a:t>
            </a:r>
          </a:p>
        </p:txBody>
      </p:sp>
      <p:pic>
        <p:nvPicPr>
          <p:cNvPr id="3" name="Picture 2">
            <a:extLst>
              <a:ext uri="{FF2B5EF4-FFF2-40B4-BE49-F238E27FC236}">
                <a16:creationId xmlns:a16="http://schemas.microsoft.com/office/drawing/2014/main" id="{9D9B10DD-ED50-7758-A492-3874BFF4C86D}"/>
              </a:ext>
            </a:extLst>
          </p:cNvPr>
          <p:cNvPicPr>
            <a:picLocks noChangeAspect="1"/>
          </p:cNvPicPr>
          <p:nvPr userDrawn="1"/>
        </p:nvPicPr>
        <p:blipFill>
          <a:blip r:embed="rId2"/>
          <a:srcRect/>
          <a:stretch/>
        </p:blipFill>
        <p:spPr>
          <a:xfrm>
            <a:off x="7243736" y="3729537"/>
            <a:ext cx="4286160" cy="3486077"/>
          </a:xfrm>
          <a:prstGeom prst="rect">
            <a:avLst/>
          </a:prstGeom>
        </p:spPr>
      </p:pic>
      <p:pic>
        <p:nvPicPr>
          <p:cNvPr id="2" name="Picture 1">
            <a:extLst>
              <a:ext uri="{FF2B5EF4-FFF2-40B4-BE49-F238E27FC236}">
                <a16:creationId xmlns:a16="http://schemas.microsoft.com/office/drawing/2014/main" id="{C320DEFD-6C38-F25D-0FE9-C81F476E6172}"/>
              </a:ext>
            </a:extLst>
          </p:cNvPr>
          <p:cNvPicPr>
            <a:picLocks noChangeAspect="1"/>
          </p:cNvPicPr>
          <p:nvPr userDrawn="1"/>
        </p:nvPicPr>
        <p:blipFill>
          <a:blip r:embed="rId3"/>
          <a:srcRect/>
          <a:stretch/>
        </p:blipFill>
        <p:spPr>
          <a:xfrm>
            <a:off x="11032434" y="88518"/>
            <a:ext cx="1040296" cy="427467"/>
          </a:xfrm>
          <a:prstGeom prst="rect">
            <a:avLst/>
          </a:prstGeom>
        </p:spPr>
      </p:pic>
    </p:spTree>
    <p:extLst>
      <p:ext uri="{BB962C8B-B14F-4D97-AF65-F5344CB8AC3E}">
        <p14:creationId xmlns:p14="http://schemas.microsoft.com/office/powerpoint/2010/main" val="57060984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Quote and image red">
    <p:bg>
      <p:bgPr>
        <a:solidFill>
          <a:schemeClr val="tx2"/>
        </a:solidFill>
        <a:effectLst/>
      </p:bgPr>
    </p:bg>
    <p:spTree>
      <p:nvGrpSpPr>
        <p:cNvPr id="1" name=""/>
        <p:cNvGrpSpPr/>
        <p:nvPr/>
      </p:nvGrpSpPr>
      <p:grpSpPr>
        <a:xfrm>
          <a:off x="0" y="0"/>
          <a:ext cx="0" cy="0"/>
          <a:chOff x="0" y="0"/>
          <a:chExt cx="0" cy="0"/>
        </a:xfrm>
      </p:grpSpPr>
      <p:sp>
        <p:nvSpPr>
          <p:cNvPr id="2" name="Picture Placeholder 10">
            <a:extLst>
              <a:ext uri="{FF2B5EF4-FFF2-40B4-BE49-F238E27FC236}">
                <a16:creationId xmlns:a16="http://schemas.microsoft.com/office/drawing/2014/main" id="{8479DE98-C827-9B3A-6A57-7B4774116110}"/>
              </a:ext>
            </a:extLst>
          </p:cNvPr>
          <p:cNvSpPr>
            <a:spLocks noGrp="1"/>
          </p:cNvSpPr>
          <p:nvPr>
            <p:ph type="pic" sz="quarter" idx="10"/>
          </p:nvPr>
        </p:nvSpPr>
        <p:spPr>
          <a:xfrm>
            <a:off x="1" y="3848826"/>
            <a:ext cx="12192000" cy="3009173"/>
          </a:xfrm>
        </p:spPr>
        <p:txBody>
          <a:bodyPr/>
          <a:lstStyle/>
          <a:p>
            <a:endParaRPr lang="en-US"/>
          </a:p>
        </p:txBody>
      </p:sp>
      <p:sp>
        <p:nvSpPr>
          <p:cNvPr id="5" name="Plassholder for innhold 2">
            <a:extLst>
              <a:ext uri="{FF2B5EF4-FFF2-40B4-BE49-F238E27FC236}">
                <a16:creationId xmlns:a16="http://schemas.microsoft.com/office/drawing/2014/main" id="{FA535758-FF18-0436-D2A1-331A412E2089}"/>
              </a:ext>
            </a:extLst>
          </p:cNvPr>
          <p:cNvSpPr>
            <a:spLocks noGrp="1"/>
          </p:cNvSpPr>
          <p:nvPr>
            <p:ph idx="11"/>
          </p:nvPr>
        </p:nvSpPr>
        <p:spPr>
          <a:xfrm>
            <a:off x="479426" y="441901"/>
            <a:ext cx="11231384" cy="2217514"/>
          </a:xfrm>
        </p:spPr>
        <p:txBody>
          <a:bodyPr>
            <a:normAutofit/>
          </a:bodyPr>
          <a:lstStyle>
            <a:lvl1pPr marL="0" indent="0">
              <a:lnSpc>
                <a:spcPct val="100000"/>
              </a:lnSpc>
              <a:buNone/>
              <a:defRPr sz="2800" b="0" i="1">
                <a:solidFill>
                  <a:schemeClr val="bg1"/>
                </a:solidFill>
                <a:latin typeface="Montserrat" pitchFamily="2" charset="77"/>
              </a:defRPr>
            </a:lvl1pPr>
            <a:lvl2pPr marL="742950" indent="-285750">
              <a:lnSpc>
                <a:spcPct val="100000"/>
              </a:lnSpc>
              <a:buFont typeface="Arial" panose="020B0604020202020204" pitchFamily="34" charset="0"/>
              <a:buChar char="•"/>
              <a:defRPr sz="4400" b="1">
                <a:solidFill>
                  <a:schemeClr val="bg1"/>
                </a:solidFill>
                <a:latin typeface="Montserrat" pitchFamily="2" charset="77"/>
              </a:defRPr>
            </a:lvl2pPr>
            <a:lvl3pPr>
              <a:lnSpc>
                <a:spcPct val="100000"/>
              </a:lnSpc>
              <a:defRPr sz="4000" b="1">
                <a:solidFill>
                  <a:schemeClr val="bg1"/>
                </a:solidFill>
                <a:latin typeface="Montserrat" pitchFamily="2" charset="77"/>
              </a:defRPr>
            </a:lvl3pPr>
            <a:lvl4pPr>
              <a:lnSpc>
                <a:spcPct val="100000"/>
              </a:lnSpc>
              <a:defRPr sz="3600" b="1">
                <a:solidFill>
                  <a:schemeClr val="bg1"/>
                </a:solidFill>
                <a:latin typeface="Montserrat" pitchFamily="2" charset="77"/>
              </a:defRPr>
            </a:lvl4pPr>
            <a:lvl5pPr>
              <a:lnSpc>
                <a:spcPct val="100000"/>
              </a:lnSpc>
              <a:defRPr sz="3200" b="1">
                <a:solidFill>
                  <a:schemeClr val="bg1"/>
                </a:solidFill>
                <a:latin typeface="Montserrat" pitchFamily="2" charset="77"/>
              </a:defRPr>
            </a:lvl5pPr>
          </a:lstStyle>
          <a:p>
            <a:pPr lvl="0"/>
            <a:r>
              <a:rPr lang="en-GB"/>
              <a:t>Click to edit Master text styles</a:t>
            </a:r>
          </a:p>
        </p:txBody>
      </p:sp>
      <p:sp>
        <p:nvSpPr>
          <p:cNvPr id="9" name="Plassholder for tekst 2">
            <a:extLst>
              <a:ext uri="{FF2B5EF4-FFF2-40B4-BE49-F238E27FC236}">
                <a16:creationId xmlns:a16="http://schemas.microsoft.com/office/drawing/2014/main" id="{D8056D66-434A-BDDA-6601-4302AF98EBE2}"/>
              </a:ext>
            </a:extLst>
          </p:cNvPr>
          <p:cNvSpPr>
            <a:spLocks noGrp="1"/>
          </p:cNvSpPr>
          <p:nvPr>
            <p:ph type="body" idx="1" hasCustomPrompt="1"/>
          </p:nvPr>
        </p:nvSpPr>
        <p:spPr>
          <a:xfrm>
            <a:off x="479426" y="3056664"/>
            <a:ext cx="6396392" cy="394913"/>
          </a:xfrm>
        </p:spPr>
        <p:txBody>
          <a:bodyPr anchor="ctr" anchorCtr="0">
            <a:normAutofit/>
          </a:bodyPr>
          <a:lstStyle>
            <a:lvl1pPr marL="0" indent="0" algn="l">
              <a:buNone/>
              <a:defRPr sz="2000" b="1" cap="all" baseline="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pic>
        <p:nvPicPr>
          <p:cNvPr id="3" name="Picture 2">
            <a:extLst>
              <a:ext uri="{FF2B5EF4-FFF2-40B4-BE49-F238E27FC236}">
                <a16:creationId xmlns:a16="http://schemas.microsoft.com/office/drawing/2014/main" id="{E51E3784-64A4-B41C-6A9E-D24FDF6F53DA}"/>
              </a:ext>
            </a:extLst>
          </p:cNvPr>
          <p:cNvPicPr>
            <a:picLocks noChangeAspect="1"/>
          </p:cNvPicPr>
          <p:nvPr userDrawn="1"/>
        </p:nvPicPr>
        <p:blipFill>
          <a:blip r:embed="rId2"/>
          <a:srcRect/>
          <a:stretch/>
        </p:blipFill>
        <p:spPr>
          <a:xfrm>
            <a:off x="11032434" y="88518"/>
            <a:ext cx="1040296" cy="427467"/>
          </a:xfrm>
          <a:prstGeom prst="rect">
            <a:avLst/>
          </a:prstGeom>
        </p:spPr>
      </p:pic>
    </p:spTree>
    <p:extLst>
      <p:ext uri="{BB962C8B-B14F-4D97-AF65-F5344CB8AC3E}">
        <p14:creationId xmlns:p14="http://schemas.microsoft.com/office/powerpoint/2010/main" val="217810704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22A3C0-8F25-61B3-37B2-0A5009FC6098}"/>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tel 1">
            <a:extLst>
              <a:ext uri="{FF2B5EF4-FFF2-40B4-BE49-F238E27FC236}">
                <a16:creationId xmlns:a16="http://schemas.microsoft.com/office/drawing/2014/main" id="{3803F35B-8B96-5B22-0816-0983B32899FC}"/>
              </a:ext>
            </a:extLst>
          </p:cNvPr>
          <p:cNvSpPr>
            <a:spLocks noGrp="1"/>
          </p:cNvSpPr>
          <p:nvPr>
            <p:ph type="title" hasCustomPrompt="1"/>
          </p:nvPr>
        </p:nvSpPr>
        <p:spPr>
          <a:xfrm>
            <a:off x="465138" y="1664523"/>
            <a:ext cx="8332498" cy="1588127"/>
          </a:xfrm>
        </p:spPr>
        <p:txBody>
          <a:bodyPr anchor="ctr" anchorCtr="0">
            <a:noAutofit/>
          </a:bodyPr>
          <a:lstStyle>
            <a:lvl1pPr algn="l">
              <a:defRPr sz="6000">
                <a:solidFill>
                  <a:schemeClr val="bg1"/>
                </a:solidFill>
              </a:defRPr>
            </a:lvl1pPr>
          </a:lstStyle>
          <a:p>
            <a:r>
              <a:rPr lang="en-GB" noProof="0"/>
              <a:t>Enter title here</a:t>
            </a:r>
            <a:endParaRPr lang="nb-NO"/>
          </a:p>
        </p:txBody>
      </p:sp>
      <p:sp>
        <p:nvSpPr>
          <p:cNvPr id="6" name="TextBox 5">
            <a:extLst>
              <a:ext uri="{FF2B5EF4-FFF2-40B4-BE49-F238E27FC236}">
                <a16:creationId xmlns:a16="http://schemas.microsoft.com/office/drawing/2014/main" id="{72B9AE85-AD10-01DF-CFF2-D7B3F562E085}"/>
              </a:ext>
            </a:extLst>
          </p:cNvPr>
          <p:cNvSpPr txBox="1"/>
          <p:nvPr userDrawn="1"/>
        </p:nvSpPr>
        <p:spPr>
          <a:xfrm>
            <a:off x="497495" y="4207668"/>
            <a:ext cx="2488366" cy="861774"/>
          </a:xfrm>
          <a:prstGeom prst="rect">
            <a:avLst/>
          </a:prstGeom>
          <a:noFill/>
        </p:spPr>
        <p:txBody>
          <a:bodyPr wrap="square" rtlCol="0">
            <a:spAutoFit/>
          </a:bodyPr>
          <a:lstStyle/>
          <a:p>
            <a:r>
              <a:rPr lang="en-GB" sz="1000">
                <a:solidFill>
                  <a:schemeClr val="bg1"/>
                </a:solidFill>
                <a:effectLst/>
                <a:latin typeface="Montserrat Medium" pitchFamily="2" charset="77"/>
                <a:cs typeface="Arial" panose="020B0604020202020204" pitchFamily="34" charset="0"/>
              </a:rPr>
              <a:t>Rue Varembé 7</a:t>
            </a:r>
            <a:br>
              <a:rPr lang="en-GB" sz="1000">
                <a:solidFill>
                  <a:schemeClr val="bg1"/>
                </a:solidFill>
                <a:latin typeface="Montserrat Medium" pitchFamily="2" charset="77"/>
                <a:cs typeface="Arial" panose="020B0604020202020204" pitchFamily="34" charset="0"/>
              </a:rPr>
            </a:br>
            <a:r>
              <a:rPr lang="en-GB" sz="1000">
                <a:solidFill>
                  <a:schemeClr val="bg1"/>
                </a:solidFill>
                <a:effectLst/>
                <a:latin typeface="Montserrat Medium" pitchFamily="2" charset="77"/>
                <a:cs typeface="Arial" panose="020B0604020202020204" pitchFamily="34" charset="0"/>
              </a:rPr>
              <a:t>1202 Geneva, </a:t>
            </a:r>
            <a:br>
              <a:rPr lang="en-GB" sz="1000">
                <a:solidFill>
                  <a:schemeClr val="bg1"/>
                </a:solidFill>
                <a:effectLst/>
                <a:latin typeface="Montserrat Medium" pitchFamily="2" charset="77"/>
                <a:cs typeface="Arial" panose="020B0604020202020204" pitchFamily="34" charset="0"/>
              </a:rPr>
            </a:br>
            <a:r>
              <a:rPr lang="en-GB" sz="1000">
                <a:solidFill>
                  <a:schemeClr val="bg1"/>
                </a:solidFill>
                <a:effectLst/>
                <a:latin typeface="Montserrat Medium" pitchFamily="2" charset="77"/>
                <a:cs typeface="Arial" panose="020B0604020202020204" pitchFamily="34" charset="0"/>
              </a:rPr>
              <a:t>Switzerland</a:t>
            </a:r>
            <a:br>
              <a:rPr lang="en-GB" sz="1000">
                <a:solidFill>
                  <a:schemeClr val="bg1"/>
                </a:solidFill>
                <a:latin typeface="Montserrat Medium" pitchFamily="2" charset="77"/>
                <a:cs typeface="Arial" panose="020B0604020202020204" pitchFamily="34" charset="0"/>
              </a:rPr>
            </a:br>
            <a:r>
              <a:rPr lang="en-GB" sz="1000">
                <a:solidFill>
                  <a:schemeClr val="bg1"/>
                </a:solidFill>
                <a:effectLst/>
                <a:latin typeface="Montserrat Medium" pitchFamily="2" charset="77"/>
                <a:cs typeface="Arial" panose="020B0604020202020204" pitchFamily="34" charset="0"/>
              </a:rPr>
              <a:t>Mailing address:</a:t>
            </a:r>
            <a:br>
              <a:rPr lang="en-GB" sz="1000">
                <a:solidFill>
                  <a:schemeClr val="bg1"/>
                </a:solidFill>
                <a:latin typeface="Montserrat Medium" pitchFamily="2" charset="77"/>
                <a:cs typeface="Arial" panose="020B0604020202020204" pitchFamily="34" charset="0"/>
              </a:rPr>
            </a:br>
            <a:r>
              <a:rPr lang="en-GB" sz="1000">
                <a:solidFill>
                  <a:schemeClr val="bg1"/>
                </a:solidFill>
                <a:effectLst/>
                <a:latin typeface="Montserrat Medium" pitchFamily="2" charset="77"/>
                <a:cs typeface="Arial" panose="020B0604020202020204" pitchFamily="34" charset="0"/>
              </a:rPr>
              <a:t>PO box 55, 1211 Geneva 20</a:t>
            </a:r>
            <a:endParaRPr lang="en-GB" sz="1000">
              <a:solidFill>
                <a:schemeClr val="bg1"/>
              </a:solidFill>
              <a:latin typeface="Montserrat Medium" pitchFamily="2" charset="77"/>
              <a:cs typeface="Arial" panose="020B0604020202020204" pitchFamily="34" charset="0"/>
            </a:endParaRPr>
          </a:p>
        </p:txBody>
      </p:sp>
      <p:sp>
        <p:nvSpPr>
          <p:cNvPr id="7" name="TextBox 6">
            <a:extLst>
              <a:ext uri="{FF2B5EF4-FFF2-40B4-BE49-F238E27FC236}">
                <a16:creationId xmlns:a16="http://schemas.microsoft.com/office/drawing/2014/main" id="{DC216DFA-241A-7805-E3BE-C565FCE12F00}"/>
              </a:ext>
            </a:extLst>
          </p:cNvPr>
          <p:cNvSpPr txBox="1"/>
          <p:nvPr userDrawn="1"/>
        </p:nvSpPr>
        <p:spPr>
          <a:xfrm>
            <a:off x="497495" y="5266614"/>
            <a:ext cx="3553156"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latin typeface="Montserrat Medium" pitchFamily="2" charset="77"/>
                <a:cs typeface="Arial" panose="020B0604020202020204" pitchFamily="34" charset="0"/>
              </a:rPr>
              <a:t>Website: </a:t>
            </a:r>
            <a:r>
              <a:rPr lang="en-US" sz="1000" noProof="0">
                <a:solidFill>
                  <a:schemeClr val="bg1"/>
                </a:solidFill>
                <a:latin typeface="Montserrat Medium" pitchFamily="2" charset="77"/>
                <a:cs typeface="Arial" panose="020B0604020202020204" pitchFamily="34" charset="0"/>
                <a:hlinkClick r:id="rId2">
                  <a:extLst>
                    <a:ext uri="{A12FA001-AC4F-418D-AE19-62706E023703}">
                      <ahyp:hlinkClr xmlns:ahyp="http://schemas.microsoft.com/office/drawing/2018/hyperlinkcolor" val="tx"/>
                    </a:ext>
                  </a:extLst>
                </a:hlinkClick>
              </a:rPr>
              <a:t>w</a:t>
            </a:r>
            <a:r>
              <a:rPr lang="en-GB" sz="1000" noProof="0">
                <a:solidFill>
                  <a:schemeClr val="bg1"/>
                </a:solidFill>
                <a:latin typeface="Montserrat Medium" pitchFamily="2" charset="77"/>
                <a:cs typeface="Arial" panose="020B0604020202020204" pitchFamily="34" charset="0"/>
                <a:hlinkClick r:id="rId2">
                  <a:extLst>
                    <a:ext uri="{A12FA001-AC4F-418D-AE19-62706E023703}">
                      <ahyp:hlinkClr xmlns:ahyp="http://schemas.microsoft.com/office/drawing/2018/hyperlinkcolor" val="tx"/>
                    </a:ext>
                  </a:extLst>
                </a:hlinkClick>
              </a:rPr>
              <a:t>ww.gainhealth.org</a:t>
            </a:r>
            <a:r>
              <a:rPr lang="en-GB" sz="1000" noProof="0">
                <a:solidFill>
                  <a:schemeClr val="bg1"/>
                </a:solidFill>
                <a:latin typeface="Montserrat Medium" pitchFamily="2" charset="77"/>
                <a:cs typeface="Arial" panose="020B0604020202020204" pitchFamily="34" charset="0"/>
              </a:rPr>
              <a:t> </a:t>
            </a:r>
            <a:br>
              <a:rPr lang="en-GB" sz="1000">
                <a:solidFill>
                  <a:schemeClr val="bg1"/>
                </a:solidFill>
                <a:latin typeface="Montserrat Medium" pitchFamily="2" charset="77"/>
                <a:cs typeface="Arial" panose="020B0604020202020204" pitchFamily="34" charset="0"/>
              </a:rPr>
            </a:br>
            <a:r>
              <a:rPr lang="en-GB" sz="1000">
                <a:solidFill>
                  <a:schemeClr val="bg1"/>
                </a:solidFill>
                <a:latin typeface="Montserrat Medium" pitchFamily="2" charset="77"/>
                <a:cs typeface="Arial" panose="020B0604020202020204" pitchFamily="34" charset="0"/>
              </a:rPr>
              <a:t>Email: </a:t>
            </a:r>
            <a:r>
              <a:rPr lang="en-GB" sz="1000" noProof="0">
                <a:solidFill>
                  <a:schemeClr val="bg1"/>
                </a:solidFill>
                <a:latin typeface="Montserrat Medium" pitchFamily="2" charset="77"/>
                <a:cs typeface="Arial" panose="020B0604020202020204" pitchFamily="34" charset="0"/>
                <a:hlinkClick r:id="rId3">
                  <a:extLst>
                    <a:ext uri="{A12FA001-AC4F-418D-AE19-62706E023703}">
                      <ahyp:hlinkClr xmlns:ahyp="http://schemas.microsoft.com/office/drawing/2018/hyperlinkcolor" val="tx"/>
                    </a:ext>
                  </a:extLst>
                </a:hlinkClick>
              </a:rPr>
              <a:t>info@gainhealth.org</a:t>
            </a:r>
            <a:endParaRPr lang="en-GB" sz="1000" noProof="0">
              <a:solidFill>
                <a:schemeClr val="bg1"/>
              </a:solidFill>
              <a:latin typeface="Montserrat Medium" pitchFamily="2" charset="77"/>
              <a:cs typeface="Arial" panose="020B0604020202020204" pitchFamily="34" charset="0"/>
            </a:endParaRPr>
          </a:p>
          <a:p>
            <a:pPr>
              <a:lnSpc>
                <a:spcPct val="150000"/>
              </a:lnSpc>
            </a:pPr>
            <a:r>
              <a:rPr lang="en-GB" sz="1000">
                <a:solidFill>
                  <a:schemeClr val="bg1"/>
                </a:solidFill>
                <a:latin typeface="Montserrat Medium" pitchFamily="2" charset="77"/>
                <a:cs typeface="Arial" panose="020B0604020202020204" pitchFamily="34" charset="0"/>
              </a:rPr>
              <a:t>     @GAINAlliance</a:t>
            </a:r>
          </a:p>
          <a:p>
            <a:pPr>
              <a:lnSpc>
                <a:spcPct val="150000"/>
              </a:lnSpc>
            </a:pPr>
            <a:r>
              <a:rPr lang="en-GB" sz="1000">
                <a:solidFill>
                  <a:schemeClr val="bg1"/>
                </a:solidFill>
                <a:latin typeface="Montserrat Medium" pitchFamily="2" charset="77"/>
                <a:cs typeface="Arial" panose="020B0604020202020204" pitchFamily="34" charset="0"/>
              </a:rPr>
              <a:t>     Global Alliance for Improved Nutrition</a:t>
            </a:r>
          </a:p>
          <a:p>
            <a:endParaRPr lang="en-GB" sz="100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AE897086-BD65-AB94-1E4B-89C83B02A080}"/>
              </a:ext>
            </a:extLst>
          </p:cNvPr>
          <p:cNvPicPr>
            <a:picLocks noChangeAspect="1"/>
          </p:cNvPicPr>
          <p:nvPr userDrawn="1"/>
        </p:nvPicPr>
        <p:blipFill>
          <a:blip r:embed="rId4">
            <a:lum bright="100000" contrast="-70000"/>
          </a:blip>
          <a:stretch>
            <a:fillRect/>
          </a:stretch>
        </p:blipFill>
        <p:spPr>
          <a:xfrm>
            <a:off x="586725" y="5691343"/>
            <a:ext cx="119286" cy="115134"/>
          </a:xfrm>
          <a:prstGeom prst="rect">
            <a:avLst/>
          </a:prstGeom>
        </p:spPr>
      </p:pic>
      <p:pic>
        <p:nvPicPr>
          <p:cNvPr id="10" name="Picture 9">
            <a:extLst>
              <a:ext uri="{FF2B5EF4-FFF2-40B4-BE49-F238E27FC236}">
                <a16:creationId xmlns:a16="http://schemas.microsoft.com/office/drawing/2014/main" id="{8EDF3761-2CD7-103D-5D65-251E9CC14BA2}"/>
              </a:ext>
            </a:extLst>
          </p:cNvPr>
          <p:cNvPicPr>
            <a:picLocks noChangeAspect="1"/>
          </p:cNvPicPr>
          <p:nvPr userDrawn="1"/>
        </p:nvPicPr>
        <p:blipFill>
          <a:blip r:embed="rId5">
            <a:lum bright="100000" contrast="-70000"/>
          </a:blip>
          <a:stretch>
            <a:fillRect/>
          </a:stretch>
        </p:blipFill>
        <p:spPr>
          <a:xfrm>
            <a:off x="601679" y="5888027"/>
            <a:ext cx="76638" cy="156953"/>
          </a:xfrm>
          <a:prstGeom prst="rect">
            <a:avLst/>
          </a:prstGeom>
        </p:spPr>
      </p:pic>
      <p:pic>
        <p:nvPicPr>
          <p:cNvPr id="2" name="Picture 1">
            <a:extLst>
              <a:ext uri="{FF2B5EF4-FFF2-40B4-BE49-F238E27FC236}">
                <a16:creationId xmlns:a16="http://schemas.microsoft.com/office/drawing/2014/main" id="{4C316E65-4DA2-CED0-E998-B37F6AD4459C}"/>
              </a:ext>
            </a:extLst>
          </p:cNvPr>
          <p:cNvPicPr>
            <a:picLocks noChangeAspect="1"/>
          </p:cNvPicPr>
          <p:nvPr userDrawn="1"/>
        </p:nvPicPr>
        <p:blipFill>
          <a:blip r:embed="rId6"/>
          <a:srcRect/>
          <a:stretch/>
        </p:blipFill>
        <p:spPr>
          <a:xfrm>
            <a:off x="3408425" y="2214137"/>
            <a:ext cx="8419854" cy="6848148"/>
          </a:xfrm>
          <a:prstGeom prst="rect">
            <a:avLst/>
          </a:prstGeom>
        </p:spPr>
      </p:pic>
      <p:pic>
        <p:nvPicPr>
          <p:cNvPr id="4" name="Picture 3">
            <a:extLst>
              <a:ext uri="{FF2B5EF4-FFF2-40B4-BE49-F238E27FC236}">
                <a16:creationId xmlns:a16="http://schemas.microsoft.com/office/drawing/2014/main" id="{C9EEB115-4639-399E-788F-01E65365CDAF}"/>
              </a:ext>
            </a:extLst>
          </p:cNvPr>
          <p:cNvPicPr>
            <a:picLocks noChangeAspect="1"/>
          </p:cNvPicPr>
          <p:nvPr userDrawn="1"/>
        </p:nvPicPr>
        <p:blipFill>
          <a:blip r:embed="rId7"/>
          <a:srcRect/>
          <a:stretch/>
        </p:blipFill>
        <p:spPr>
          <a:xfrm>
            <a:off x="11032434" y="236207"/>
            <a:ext cx="1040296" cy="427467"/>
          </a:xfrm>
          <a:prstGeom prst="rect">
            <a:avLst/>
          </a:prstGeom>
        </p:spPr>
      </p:pic>
    </p:spTree>
    <p:extLst>
      <p:ext uri="{BB962C8B-B14F-4D97-AF65-F5344CB8AC3E}">
        <p14:creationId xmlns:p14="http://schemas.microsoft.com/office/powerpoint/2010/main" val="270858941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Blank page">
    <p:spTree>
      <p:nvGrpSpPr>
        <p:cNvPr id="1" name=""/>
        <p:cNvGrpSpPr/>
        <p:nvPr/>
      </p:nvGrpSpPr>
      <p:grpSpPr>
        <a:xfrm>
          <a:off x="0" y="0"/>
          <a:ext cx="0" cy="0"/>
          <a:chOff x="0" y="0"/>
          <a:chExt cx="0" cy="0"/>
        </a:xfrm>
      </p:grpSpPr>
      <p:pic>
        <p:nvPicPr>
          <p:cNvPr id="2" name="Picture 1" descr="A logo with red text&#10;&#10;Description automatically generated">
            <a:extLst>
              <a:ext uri="{FF2B5EF4-FFF2-40B4-BE49-F238E27FC236}">
                <a16:creationId xmlns:a16="http://schemas.microsoft.com/office/drawing/2014/main" id="{4FC54AB8-C687-AFC9-6FFC-0437B7D02383}"/>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1603141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3 colum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dirty="0"/>
              <a:t>CLICK TO EDIT MASTER TITLE STYLE</a:t>
            </a:r>
            <a:endParaRPr lang="en-US" dirty="0"/>
          </a:p>
        </p:txBody>
      </p:sp>
      <p:sp>
        <p:nvSpPr>
          <p:cNvPr id="2" name="Plassholder for innhold 2">
            <a:extLst>
              <a:ext uri="{FF2B5EF4-FFF2-40B4-BE49-F238E27FC236}">
                <a16:creationId xmlns:a16="http://schemas.microsoft.com/office/drawing/2014/main" id="{AA467F0A-102F-E0C7-8928-4CA751FF29F0}"/>
              </a:ext>
            </a:extLst>
          </p:cNvPr>
          <p:cNvSpPr>
            <a:spLocks noGrp="1"/>
          </p:cNvSpPr>
          <p:nvPr>
            <p:ph idx="11"/>
          </p:nvPr>
        </p:nvSpPr>
        <p:spPr>
          <a:xfrm>
            <a:off x="479425" y="1768812"/>
            <a:ext cx="3531354" cy="4572554"/>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3" name="Plassholder for innhold 2">
            <a:extLst>
              <a:ext uri="{FF2B5EF4-FFF2-40B4-BE49-F238E27FC236}">
                <a16:creationId xmlns:a16="http://schemas.microsoft.com/office/drawing/2014/main" id="{00951A32-23A0-6B06-8CD9-7B4E4C433754}"/>
              </a:ext>
            </a:extLst>
          </p:cNvPr>
          <p:cNvSpPr>
            <a:spLocks noGrp="1"/>
          </p:cNvSpPr>
          <p:nvPr>
            <p:ph idx="19"/>
          </p:nvPr>
        </p:nvSpPr>
        <p:spPr>
          <a:xfrm>
            <a:off x="4330299" y="1768812"/>
            <a:ext cx="3531354" cy="4572552"/>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4" name="Plassholder for innhold 2">
            <a:extLst>
              <a:ext uri="{FF2B5EF4-FFF2-40B4-BE49-F238E27FC236}">
                <a16:creationId xmlns:a16="http://schemas.microsoft.com/office/drawing/2014/main" id="{19526F79-8BA0-54CF-8870-5580A0BEDB70}"/>
              </a:ext>
            </a:extLst>
          </p:cNvPr>
          <p:cNvSpPr>
            <a:spLocks noGrp="1"/>
          </p:cNvSpPr>
          <p:nvPr>
            <p:ph idx="20"/>
          </p:nvPr>
        </p:nvSpPr>
        <p:spPr>
          <a:xfrm>
            <a:off x="8181173" y="1768812"/>
            <a:ext cx="3531401" cy="4572552"/>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pic>
        <p:nvPicPr>
          <p:cNvPr id="6" name="Picture 5" descr="A logo with red text&#10;&#10;Description automatically generated">
            <a:extLst>
              <a:ext uri="{FF2B5EF4-FFF2-40B4-BE49-F238E27FC236}">
                <a16:creationId xmlns:a16="http://schemas.microsoft.com/office/drawing/2014/main" id="{17D34340-E748-5D0F-4AEF-68EF39837297}"/>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1355606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nd subtitle - 3 colum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dirty="0"/>
              <a:t>CLICK TO EDIT MASTER TITLE STYLE</a:t>
            </a:r>
            <a:endParaRPr lang="en-US" dirty="0"/>
          </a:p>
        </p:txBody>
      </p:sp>
      <p:sp>
        <p:nvSpPr>
          <p:cNvPr id="2" name="Plassholder for innhold 2">
            <a:extLst>
              <a:ext uri="{FF2B5EF4-FFF2-40B4-BE49-F238E27FC236}">
                <a16:creationId xmlns:a16="http://schemas.microsoft.com/office/drawing/2014/main" id="{AA467F0A-102F-E0C7-8928-4CA751FF29F0}"/>
              </a:ext>
            </a:extLst>
          </p:cNvPr>
          <p:cNvSpPr>
            <a:spLocks noGrp="1"/>
          </p:cNvSpPr>
          <p:nvPr>
            <p:ph idx="11"/>
          </p:nvPr>
        </p:nvSpPr>
        <p:spPr>
          <a:xfrm>
            <a:off x="479425" y="2550206"/>
            <a:ext cx="3531354" cy="3791160"/>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3" name="Plassholder for innhold 2">
            <a:extLst>
              <a:ext uri="{FF2B5EF4-FFF2-40B4-BE49-F238E27FC236}">
                <a16:creationId xmlns:a16="http://schemas.microsoft.com/office/drawing/2014/main" id="{00951A32-23A0-6B06-8CD9-7B4E4C433754}"/>
              </a:ext>
            </a:extLst>
          </p:cNvPr>
          <p:cNvSpPr>
            <a:spLocks noGrp="1"/>
          </p:cNvSpPr>
          <p:nvPr>
            <p:ph idx="19"/>
          </p:nvPr>
        </p:nvSpPr>
        <p:spPr>
          <a:xfrm>
            <a:off x="4330299" y="2550204"/>
            <a:ext cx="3531354" cy="3791160"/>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4" name="Plassholder for innhold 2">
            <a:extLst>
              <a:ext uri="{FF2B5EF4-FFF2-40B4-BE49-F238E27FC236}">
                <a16:creationId xmlns:a16="http://schemas.microsoft.com/office/drawing/2014/main" id="{19526F79-8BA0-54CF-8870-5580A0BEDB70}"/>
              </a:ext>
            </a:extLst>
          </p:cNvPr>
          <p:cNvSpPr>
            <a:spLocks noGrp="1"/>
          </p:cNvSpPr>
          <p:nvPr>
            <p:ph idx="20"/>
          </p:nvPr>
        </p:nvSpPr>
        <p:spPr>
          <a:xfrm>
            <a:off x="8181173" y="2550204"/>
            <a:ext cx="3531401" cy="3791160"/>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5" name="Text Placeholder 20">
            <a:extLst>
              <a:ext uri="{FF2B5EF4-FFF2-40B4-BE49-F238E27FC236}">
                <a16:creationId xmlns:a16="http://schemas.microsoft.com/office/drawing/2014/main" id="{C76A5EB6-BF9E-8B2B-75C8-0B6228C96E46}"/>
              </a:ext>
            </a:extLst>
          </p:cNvPr>
          <p:cNvSpPr>
            <a:spLocks noGrp="1"/>
          </p:cNvSpPr>
          <p:nvPr>
            <p:ph type="body" idx="21" hasCustomPrompt="1"/>
          </p:nvPr>
        </p:nvSpPr>
        <p:spPr>
          <a:xfrm>
            <a:off x="479425" y="1768812"/>
            <a:ext cx="3531354"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8" name="Text Placeholder 20">
            <a:extLst>
              <a:ext uri="{FF2B5EF4-FFF2-40B4-BE49-F238E27FC236}">
                <a16:creationId xmlns:a16="http://schemas.microsoft.com/office/drawing/2014/main" id="{1BA24D7D-E507-FB1B-E1AA-217190543115}"/>
              </a:ext>
            </a:extLst>
          </p:cNvPr>
          <p:cNvSpPr>
            <a:spLocks noGrp="1"/>
          </p:cNvSpPr>
          <p:nvPr>
            <p:ph type="body" idx="22" hasCustomPrompt="1"/>
          </p:nvPr>
        </p:nvSpPr>
        <p:spPr>
          <a:xfrm>
            <a:off x="4330299" y="1768812"/>
            <a:ext cx="3531354"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9" name="Text Placeholder 20">
            <a:extLst>
              <a:ext uri="{FF2B5EF4-FFF2-40B4-BE49-F238E27FC236}">
                <a16:creationId xmlns:a16="http://schemas.microsoft.com/office/drawing/2014/main" id="{E7FF3685-F7DF-1D4B-C3BB-FCD97E2A2630}"/>
              </a:ext>
            </a:extLst>
          </p:cNvPr>
          <p:cNvSpPr>
            <a:spLocks noGrp="1"/>
          </p:cNvSpPr>
          <p:nvPr>
            <p:ph type="body" idx="23" hasCustomPrompt="1"/>
          </p:nvPr>
        </p:nvSpPr>
        <p:spPr>
          <a:xfrm>
            <a:off x="8181220" y="1768812"/>
            <a:ext cx="3531354"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pic>
        <p:nvPicPr>
          <p:cNvPr id="10" name="Picture 9" descr="A logo with red text&#10;&#10;Description automatically generated">
            <a:extLst>
              <a:ext uri="{FF2B5EF4-FFF2-40B4-BE49-F238E27FC236}">
                <a16:creationId xmlns:a16="http://schemas.microsoft.com/office/drawing/2014/main" id="{16588977-442E-2722-F8A5-B2C284591A89}"/>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42054348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3 columns with illustrati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520F0B5-F488-0FD4-A3CB-1128A31AD0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13363" y="4148889"/>
            <a:ext cx="25977063" cy="2267211"/>
          </a:xfrm>
          <a:prstGeom prst="rect">
            <a:avLst/>
          </a:prstGeom>
        </p:spPr>
      </p:pic>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dirty="0"/>
              <a:t>CLICK TO EDIT MASTER TITLE STYLE</a:t>
            </a:r>
            <a:endParaRPr lang="en-US" dirty="0"/>
          </a:p>
        </p:txBody>
      </p:sp>
      <p:sp>
        <p:nvSpPr>
          <p:cNvPr id="2" name="Plassholder for innhold 2">
            <a:extLst>
              <a:ext uri="{FF2B5EF4-FFF2-40B4-BE49-F238E27FC236}">
                <a16:creationId xmlns:a16="http://schemas.microsoft.com/office/drawing/2014/main" id="{AA467F0A-102F-E0C7-8928-4CA751FF29F0}"/>
              </a:ext>
            </a:extLst>
          </p:cNvPr>
          <p:cNvSpPr>
            <a:spLocks noGrp="1"/>
          </p:cNvSpPr>
          <p:nvPr>
            <p:ph idx="11"/>
          </p:nvPr>
        </p:nvSpPr>
        <p:spPr>
          <a:xfrm>
            <a:off x="479425" y="1768811"/>
            <a:ext cx="3531354" cy="4149391"/>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3" name="Plassholder for innhold 2">
            <a:extLst>
              <a:ext uri="{FF2B5EF4-FFF2-40B4-BE49-F238E27FC236}">
                <a16:creationId xmlns:a16="http://schemas.microsoft.com/office/drawing/2014/main" id="{00951A32-23A0-6B06-8CD9-7B4E4C433754}"/>
              </a:ext>
            </a:extLst>
          </p:cNvPr>
          <p:cNvSpPr>
            <a:spLocks noGrp="1"/>
          </p:cNvSpPr>
          <p:nvPr>
            <p:ph idx="19"/>
          </p:nvPr>
        </p:nvSpPr>
        <p:spPr>
          <a:xfrm>
            <a:off x="4330299" y="1768812"/>
            <a:ext cx="3531354" cy="4149388"/>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4" name="Plassholder for innhold 2">
            <a:extLst>
              <a:ext uri="{FF2B5EF4-FFF2-40B4-BE49-F238E27FC236}">
                <a16:creationId xmlns:a16="http://schemas.microsoft.com/office/drawing/2014/main" id="{19526F79-8BA0-54CF-8870-5580A0BEDB70}"/>
              </a:ext>
            </a:extLst>
          </p:cNvPr>
          <p:cNvSpPr>
            <a:spLocks noGrp="1"/>
          </p:cNvSpPr>
          <p:nvPr>
            <p:ph idx="20"/>
          </p:nvPr>
        </p:nvSpPr>
        <p:spPr>
          <a:xfrm>
            <a:off x="8181173" y="1768811"/>
            <a:ext cx="3531401" cy="2079299"/>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pic>
        <p:nvPicPr>
          <p:cNvPr id="6" name="Picture 5" descr="A logo with red text&#10;&#10;Description automatically generated">
            <a:extLst>
              <a:ext uri="{FF2B5EF4-FFF2-40B4-BE49-F238E27FC236}">
                <a16:creationId xmlns:a16="http://schemas.microsoft.com/office/drawing/2014/main" id="{B5CBEBC8-C31D-E56D-D3F2-A37B72AA51ED}"/>
              </a:ext>
            </a:extLst>
          </p:cNvPr>
          <p:cNvPicPr>
            <a:picLocks noChangeAspect="1"/>
          </p:cNvPicPr>
          <p:nvPr userDrawn="1"/>
        </p:nvPicPr>
        <p:blipFill>
          <a:blip r:embed="rId3"/>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23507913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subtitle - 3 columns with illustrati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520F0B5-F488-0FD4-A3CB-1128A31AD0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13363" y="4148889"/>
            <a:ext cx="25977063" cy="2267211"/>
          </a:xfrm>
          <a:prstGeom prst="rect">
            <a:avLst/>
          </a:prstGeom>
        </p:spPr>
      </p:pic>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dirty="0"/>
              <a:t>CLICK TO EDIT MASTER TITLE STYLE</a:t>
            </a:r>
            <a:endParaRPr lang="en-US" dirty="0"/>
          </a:p>
        </p:txBody>
      </p:sp>
      <p:sp>
        <p:nvSpPr>
          <p:cNvPr id="2" name="Plassholder for innhold 2">
            <a:extLst>
              <a:ext uri="{FF2B5EF4-FFF2-40B4-BE49-F238E27FC236}">
                <a16:creationId xmlns:a16="http://schemas.microsoft.com/office/drawing/2014/main" id="{AA467F0A-102F-E0C7-8928-4CA751FF29F0}"/>
              </a:ext>
            </a:extLst>
          </p:cNvPr>
          <p:cNvSpPr>
            <a:spLocks noGrp="1"/>
          </p:cNvSpPr>
          <p:nvPr>
            <p:ph idx="11"/>
          </p:nvPr>
        </p:nvSpPr>
        <p:spPr>
          <a:xfrm>
            <a:off x="479425" y="2550206"/>
            <a:ext cx="3531354" cy="3367996"/>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3" name="Plassholder for innhold 2">
            <a:extLst>
              <a:ext uri="{FF2B5EF4-FFF2-40B4-BE49-F238E27FC236}">
                <a16:creationId xmlns:a16="http://schemas.microsoft.com/office/drawing/2014/main" id="{00951A32-23A0-6B06-8CD9-7B4E4C433754}"/>
              </a:ext>
            </a:extLst>
          </p:cNvPr>
          <p:cNvSpPr>
            <a:spLocks noGrp="1"/>
          </p:cNvSpPr>
          <p:nvPr>
            <p:ph idx="19"/>
          </p:nvPr>
        </p:nvSpPr>
        <p:spPr>
          <a:xfrm>
            <a:off x="4330299" y="2550204"/>
            <a:ext cx="3531354" cy="3367996"/>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4" name="Plassholder for innhold 2">
            <a:extLst>
              <a:ext uri="{FF2B5EF4-FFF2-40B4-BE49-F238E27FC236}">
                <a16:creationId xmlns:a16="http://schemas.microsoft.com/office/drawing/2014/main" id="{19526F79-8BA0-54CF-8870-5580A0BEDB70}"/>
              </a:ext>
            </a:extLst>
          </p:cNvPr>
          <p:cNvSpPr>
            <a:spLocks noGrp="1"/>
          </p:cNvSpPr>
          <p:nvPr>
            <p:ph idx="20"/>
          </p:nvPr>
        </p:nvSpPr>
        <p:spPr>
          <a:xfrm>
            <a:off x="8181173" y="2550204"/>
            <a:ext cx="3531401" cy="1297906"/>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5" name="Text Placeholder 20">
            <a:extLst>
              <a:ext uri="{FF2B5EF4-FFF2-40B4-BE49-F238E27FC236}">
                <a16:creationId xmlns:a16="http://schemas.microsoft.com/office/drawing/2014/main" id="{C76A5EB6-BF9E-8B2B-75C8-0B6228C96E46}"/>
              </a:ext>
            </a:extLst>
          </p:cNvPr>
          <p:cNvSpPr>
            <a:spLocks noGrp="1"/>
          </p:cNvSpPr>
          <p:nvPr>
            <p:ph type="body" idx="21" hasCustomPrompt="1"/>
          </p:nvPr>
        </p:nvSpPr>
        <p:spPr>
          <a:xfrm>
            <a:off x="479425" y="1768812"/>
            <a:ext cx="3531354"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8" name="Text Placeholder 20">
            <a:extLst>
              <a:ext uri="{FF2B5EF4-FFF2-40B4-BE49-F238E27FC236}">
                <a16:creationId xmlns:a16="http://schemas.microsoft.com/office/drawing/2014/main" id="{1BA24D7D-E507-FB1B-E1AA-217190543115}"/>
              </a:ext>
            </a:extLst>
          </p:cNvPr>
          <p:cNvSpPr>
            <a:spLocks noGrp="1"/>
          </p:cNvSpPr>
          <p:nvPr>
            <p:ph type="body" idx="22" hasCustomPrompt="1"/>
          </p:nvPr>
        </p:nvSpPr>
        <p:spPr>
          <a:xfrm>
            <a:off x="4330299" y="1768812"/>
            <a:ext cx="3531354"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9" name="Text Placeholder 20">
            <a:extLst>
              <a:ext uri="{FF2B5EF4-FFF2-40B4-BE49-F238E27FC236}">
                <a16:creationId xmlns:a16="http://schemas.microsoft.com/office/drawing/2014/main" id="{E7FF3685-F7DF-1D4B-C3BB-FCD97E2A2630}"/>
              </a:ext>
            </a:extLst>
          </p:cNvPr>
          <p:cNvSpPr>
            <a:spLocks noGrp="1"/>
          </p:cNvSpPr>
          <p:nvPr>
            <p:ph type="body" idx="23" hasCustomPrompt="1"/>
          </p:nvPr>
        </p:nvSpPr>
        <p:spPr>
          <a:xfrm>
            <a:off x="8181220" y="1768812"/>
            <a:ext cx="3531354"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pic>
        <p:nvPicPr>
          <p:cNvPr id="11" name="Picture 10" descr="A logo with red text&#10;&#10;Description automatically generated">
            <a:extLst>
              <a:ext uri="{FF2B5EF4-FFF2-40B4-BE49-F238E27FC236}">
                <a16:creationId xmlns:a16="http://schemas.microsoft.com/office/drawing/2014/main" id="{4E922526-EC2D-004D-D3DC-E1C5FE6DAF6F}"/>
              </a:ext>
            </a:extLst>
          </p:cNvPr>
          <p:cNvPicPr>
            <a:picLocks noChangeAspect="1"/>
          </p:cNvPicPr>
          <p:nvPr userDrawn="1"/>
        </p:nvPicPr>
        <p:blipFill>
          <a:blip r:embed="rId3"/>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25672194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with 4 colum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dirty="0"/>
              <a:t>CLICK TO EDIT MASTER TITLE STYLE</a:t>
            </a:r>
            <a:endParaRPr lang="en-US" dirty="0"/>
          </a:p>
        </p:txBody>
      </p:sp>
      <p:sp>
        <p:nvSpPr>
          <p:cNvPr id="5" name="Plassholder for innhold 2">
            <a:extLst>
              <a:ext uri="{FF2B5EF4-FFF2-40B4-BE49-F238E27FC236}">
                <a16:creationId xmlns:a16="http://schemas.microsoft.com/office/drawing/2014/main" id="{15B1FC0C-C103-50C4-4579-9FAC26F3B96F}"/>
              </a:ext>
            </a:extLst>
          </p:cNvPr>
          <p:cNvSpPr>
            <a:spLocks noGrp="1"/>
          </p:cNvSpPr>
          <p:nvPr>
            <p:ph idx="1"/>
          </p:nvPr>
        </p:nvSpPr>
        <p:spPr>
          <a:xfrm>
            <a:off x="479425" y="1761936"/>
            <a:ext cx="2613399" cy="4579429"/>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6" name="Plassholder for innhold 2">
            <a:extLst>
              <a:ext uri="{FF2B5EF4-FFF2-40B4-BE49-F238E27FC236}">
                <a16:creationId xmlns:a16="http://schemas.microsoft.com/office/drawing/2014/main" id="{E0549357-9490-9854-1934-63A96613BE7A}"/>
              </a:ext>
            </a:extLst>
          </p:cNvPr>
          <p:cNvSpPr>
            <a:spLocks noGrp="1"/>
          </p:cNvSpPr>
          <p:nvPr>
            <p:ph idx="21"/>
          </p:nvPr>
        </p:nvSpPr>
        <p:spPr>
          <a:xfrm>
            <a:off x="3352585" y="1761935"/>
            <a:ext cx="2613600" cy="4579429"/>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8" name="Plassholder for innhold 2">
            <a:extLst>
              <a:ext uri="{FF2B5EF4-FFF2-40B4-BE49-F238E27FC236}">
                <a16:creationId xmlns:a16="http://schemas.microsoft.com/office/drawing/2014/main" id="{2D87A996-672C-6E1D-BDEF-58A605591292}"/>
              </a:ext>
            </a:extLst>
          </p:cNvPr>
          <p:cNvSpPr>
            <a:spLocks noGrp="1"/>
          </p:cNvSpPr>
          <p:nvPr>
            <p:ph idx="22"/>
          </p:nvPr>
        </p:nvSpPr>
        <p:spPr>
          <a:xfrm>
            <a:off x="6225946" y="1761934"/>
            <a:ext cx="2613434" cy="4579429"/>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9" name="Plassholder for innhold 2">
            <a:extLst>
              <a:ext uri="{FF2B5EF4-FFF2-40B4-BE49-F238E27FC236}">
                <a16:creationId xmlns:a16="http://schemas.microsoft.com/office/drawing/2014/main" id="{337DBC12-D59A-2E6B-947B-B331785A7605}"/>
              </a:ext>
            </a:extLst>
          </p:cNvPr>
          <p:cNvSpPr>
            <a:spLocks noGrp="1"/>
          </p:cNvSpPr>
          <p:nvPr>
            <p:ph idx="23"/>
          </p:nvPr>
        </p:nvSpPr>
        <p:spPr>
          <a:xfrm>
            <a:off x="9099141" y="1761934"/>
            <a:ext cx="2613434" cy="4579429"/>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pic>
        <p:nvPicPr>
          <p:cNvPr id="2" name="Picture 1" descr="A logo with red text&#10;&#10;Description automatically generated">
            <a:extLst>
              <a:ext uri="{FF2B5EF4-FFF2-40B4-BE49-F238E27FC236}">
                <a16:creationId xmlns:a16="http://schemas.microsoft.com/office/drawing/2014/main" id="{EBD7E1E7-D379-6853-2419-C60B307D1461}"/>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2843560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slide red">
    <p:bg>
      <p:bgPr>
        <a:solidFill>
          <a:schemeClr val="tx2"/>
        </a:solidFill>
        <a:effectLst/>
      </p:bgPr>
    </p:bg>
    <p:spTree>
      <p:nvGrpSpPr>
        <p:cNvPr id="1" name=""/>
        <p:cNvGrpSpPr/>
        <p:nvPr/>
      </p:nvGrpSpPr>
      <p:grpSpPr>
        <a:xfrm>
          <a:off x="0" y="0"/>
          <a:ext cx="0" cy="0"/>
          <a:chOff x="0" y="0"/>
          <a:chExt cx="0" cy="0"/>
        </a:xfrm>
      </p:grpSpPr>
      <p:sp>
        <p:nvSpPr>
          <p:cNvPr id="9" name="Tittel 1">
            <a:extLst>
              <a:ext uri="{FF2B5EF4-FFF2-40B4-BE49-F238E27FC236}">
                <a16:creationId xmlns:a16="http://schemas.microsoft.com/office/drawing/2014/main" id="{3803F35B-8B96-5B22-0816-0983B32899FC}"/>
              </a:ext>
            </a:extLst>
          </p:cNvPr>
          <p:cNvSpPr>
            <a:spLocks noGrp="1"/>
          </p:cNvSpPr>
          <p:nvPr>
            <p:ph type="title" hasCustomPrompt="1"/>
          </p:nvPr>
        </p:nvSpPr>
        <p:spPr>
          <a:xfrm>
            <a:off x="465138" y="1664524"/>
            <a:ext cx="9928424" cy="672276"/>
          </a:xfrm>
        </p:spPr>
        <p:txBody>
          <a:bodyPr anchor="t" anchorCtr="0">
            <a:normAutofit/>
          </a:bodyPr>
          <a:lstStyle>
            <a:lvl1pPr algn="l">
              <a:defRPr sz="4000">
                <a:solidFill>
                  <a:schemeClr val="bg1"/>
                </a:solidFill>
              </a:defRPr>
            </a:lvl1pPr>
          </a:lstStyle>
          <a:p>
            <a:r>
              <a:rPr lang="en-GB" noProof="0" dirty="0"/>
              <a:t>Enter title here</a:t>
            </a:r>
            <a:endParaRPr lang="nb-NO" dirty="0"/>
          </a:p>
        </p:txBody>
      </p:sp>
      <p:sp>
        <p:nvSpPr>
          <p:cNvPr id="12" name="Plassholder for tekst 2">
            <a:extLst>
              <a:ext uri="{FF2B5EF4-FFF2-40B4-BE49-F238E27FC236}">
                <a16:creationId xmlns:a16="http://schemas.microsoft.com/office/drawing/2014/main" id="{F8BCDED1-1FBE-7CC0-D86D-7B7945754A11}"/>
              </a:ext>
            </a:extLst>
          </p:cNvPr>
          <p:cNvSpPr>
            <a:spLocks noGrp="1"/>
          </p:cNvSpPr>
          <p:nvPr>
            <p:ph type="body" idx="1" hasCustomPrompt="1"/>
          </p:nvPr>
        </p:nvSpPr>
        <p:spPr>
          <a:xfrm>
            <a:off x="465138" y="2439224"/>
            <a:ext cx="9212262" cy="394913"/>
          </a:xfrm>
        </p:spPr>
        <p:txBody>
          <a:bodyPr anchor="t" anchorCtr="0">
            <a:normAutofit/>
          </a:bodyPr>
          <a:lstStyle>
            <a:lvl1pPr marL="0" indent="0" algn="l">
              <a:buNone/>
              <a:defRPr sz="1600" cap="all"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pic>
        <p:nvPicPr>
          <p:cNvPr id="3" name="Picture 2">
            <a:extLst>
              <a:ext uri="{FF2B5EF4-FFF2-40B4-BE49-F238E27FC236}">
                <a16:creationId xmlns:a16="http://schemas.microsoft.com/office/drawing/2014/main" id="{D2DF0C4A-2CAD-9899-FD3B-B91669CB67D1}"/>
              </a:ext>
            </a:extLst>
          </p:cNvPr>
          <p:cNvPicPr>
            <a:picLocks noChangeAspect="1"/>
          </p:cNvPicPr>
          <p:nvPr userDrawn="1"/>
        </p:nvPicPr>
        <p:blipFill>
          <a:blip r:embed="rId2"/>
          <a:srcRect/>
          <a:stretch/>
        </p:blipFill>
        <p:spPr>
          <a:xfrm>
            <a:off x="3408425" y="2214137"/>
            <a:ext cx="8419854" cy="6848148"/>
          </a:xfrm>
          <a:prstGeom prst="rect">
            <a:avLst/>
          </a:prstGeom>
        </p:spPr>
      </p:pic>
      <p:pic>
        <p:nvPicPr>
          <p:cNvPr id="2" name="Picture 1">
            <a:extLst>
              <a:ext uri="{FF2B5EF4-FFF2-40B4-BE49-F238E27FC236}">
                <a16:creationId xmlns:a16="http://schemas.microsoft.com/office/drawing/2014/main" id="{5BC237A6-B1DF-341E-7175-825BC02615B5}"/>
              </a:ext>
            </a:extLst>
          </p:cNvPr>
          <p:cNvPicPr>
            <a:picLocks noChangeAspect="1"/>
          </p:cNvPicPr>
          <p:nvPr userDrawn="1"/>
        </p:nvPicPr>
        <p:blipFill>
          <a:blip r:embed="rId3"/>
          <a:srcRect/>
          <a:stretch/>
        </p:blipFill>
        <p:spPr>
          <a:xfrm>
            <a:off x="11032434" y="88518"/>
            <a:ext cx="1040296" cy="427467"/>
          </a:xfrm>
          <a:prstGeom prst="rect">
            <a:avLst/>
          </a:prstGeom>
        </p:spPr>
      </p:pic>
    </p:spTree>
    <p:extLst>
      <p:ext uri="{BB962C8B-B14F-4D97-AF65-F5344CB8AC3E}">
        <p14:creationId xmlns:p14="http://schemas.microsoft.com/office/powerpoint/2010/main" val="26903672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subtitle - 4 colum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dirty="0"/>
              <a:t>CLICK TO EDIT MASTER TITLE STYLE</a:t>
            </a:r>
            <a:endParaRPr lang="en-US" dirty="0"/>
          </a:p>
        </p:txBody>
      </p:sp>
      <p:sp>
        <p:nvSpPr>
          <p:cNvPr id="5" name="Text Placeholder 20">
            <a:extLst>
              <a:ext uri="{FF2B5EF4-FFF2-40B4-BE49-F238E27FC236}">
                <a16:creationId xmlns:a16="http://schemas.microsoft.com/office/drawing/2014/main" id="{C76A5EB6-BF9E-8B2B-75C8-0B6228C96E46}"/>
              </a:ext>
            </a:extLst>
          </p:cNvPr>
          <p:cNvSpPr>
            <a:spLocks noGrp="1"/>
          </p:cNvSpPr>
          <p:nvPr>
            <p:ph type="body" idx="21" hasCustomPrompt="1"/>
          </p:nvPr>
        </p:nvSpPr>
        <p:spPr>
          <a:xfrm>
            <a:off x="479425" y="1768812"/>
            <a:ext cx="2613399"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8" name="Text Placeholder 20">
            <a:extLst>
              <a:ext uri="{FF2B5EF4-FFF2-40B4-BE49-F238E27FC236}">
                <a16:creationId xmlns:a16="http://schemas.microsoft.com/office/drawing/2014/main" id="{1BA24D7D-E507-FB1B-E1AA-217190543115}"/>
              </a:ext>
            </a:extLst>
          </p:cNvPr>
          <p:cNvSpPr>
            <a:spLocks noGrp="1"/>
          </p:cNvSpPr>
          <p:nvPr>
            <p:ph type="body" idx="22" hasCustomPrompt="1"/>
          </p:nvPr>
        </p:nvSpPr>
        <p:spPr>
          <a:xfrm>
            <a:off x="3352585" y="1768812"/>
            <a:ext cx="2613399"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9" name="Text Placeholder 20">
            <a:extLst>
              <a:ext uri="{FF2B5EF4-FFF2-40B4-BE49-F238E27FC236}">
                <a16:creationId xmlns:a16="http://schemas.microsoft.com/office/drawing/2014/main" id="{E7FF3685-F7DF-1D4B-C3BB-FCD97E2A2630}"/>
              </a:ext>
            </a:extLst>
          </p:cNvPr>
          <p:cNvSpPr>
            <a:spLocks noGrp="1"/>
          </p:cNvSpPr>
          <p:nvPr>
            <p:ph type="body" idx="23" hasCustomPrompt="1"/>
          </p:nvPr>
        </p:nvSpPr>
        <p:spPr>
          <a:xfrm>
            <a:off x="6225745" y="1768812"/>
            <a:ext cx="2613399"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6" name="Plassholder for innhold 2">
            <a:extLst>
              <a:ext uri="{FF2B5EF4-FFF2-40B4-BE49-F238E27FC236}">
                <a16:creationId xmlns:a16="http://schemas.microsoft.com/office/drawing/2014/main" id="{5E3CA20E-4685-8D48-93BC-3EFB1D24BCA4}"/>
              </a:ext>
            </a:extLst>
          </p:cNvPr>
          <p:cNvSpPr>
            <a:spLocks noGrp="1"/>
          </p:cNvSpPr>
          <p:nvPr>
            <p:ph idx="1"/>
          </p:nvPr>
        </p:nvSpPr>
        <p:spPr>
          <a:xfrm>
            <a:off x="479425" y="2550206"/>
            <a:ext cx="2613399" cy="3791157"/>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10" name="Plassholder for innhold 2">
            <a:extLst>
              <a:ext uri="{FF2B5EF4-FFF2-40B4-BE49-F238E27FC236}">
                <a16:creationId xmlns:a16="http://schemas.microsoft.com/office/drawing/2014/main" id="{5E890B02-797F-4802-08E2-688088BB292D}"/>
              </a:ext>
            </a:extLst>
          </p:cNvPr>
          <p:cNvSpPr>
            <a:spLocks noGrp="1"/>
          </p:cNvSpPr>
          <p:nvPr>
            <p:ph idx="24"/>
          </p:nvPr>
        </p:nvSpPr>
        <p:spPr>
          <a:xfrm>
            <a:off x="3352585" y="2550205"/>
            <a:ext cx="2613600" cy="3791157"/>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11" name="Plassholder for innhold 2">
            <a:extLst>
              <a:ext uri="{FF2B5EF4-FFF2-40B4-BE49-F238E27FC236}">
                <a16:creationId xmlns:a16="http://schemas.microsoft.com/office/drawing/2014/main" id="{3DFEC70B-42FD-B1DC-F8A8-A5091E4EFC62}"/>
              </a:ext>
            </a:extLst>
          </p:cNvPr>
          <p:cNvSpPr>
            <a:spLocks noGrp="1"/>
          </p:cNvSpPr>
          <p:nvPr>
            <p:ph idx="25"/>
          </p:nvPr>
        </p:nvSpPr>
        <p:spPr>
          <a:xfrm>
            <a:off x="6225946" y="2550204"/>
            <a:ext cx="2613434" cy="3791157"/>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12" name="Plassholder for innhold 2">
            <a:extLst>
              <a:ext uri="{FF2B5EF4-FFF2-40B4-BE49-F238E27FC236}">
                <a16:creationId xmlns:a16="http://schemas.microsoft.com/office/drawing/2014/main" id="{DFFB2F64-DB57-1A71-48FB-579938086A97}"/>
              </a:ext>
            </a:extLst>
          </p:cNvPr>
          <p:cNvSpPr>
            <a:spLocks noGrp="1"/>
          </p:cNvSpPr>
          <p:nvPr>
            <p:ph idx="26"/>
          </p:nvPr>
        </p:nvSpPr>
        <p:spPr>
          <a:xfrm>
            <a:off x="9099141" y="2550204"/>
            <a:ext cx="2613434" cy="3791157"/>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13" name="Text Placeholder 20">
            <a:extLst>
              <a:ext uri="{FF2B5EF4-FFF2-40B4-BE49-F238E27FC236}">
                <a16:creationId xmlns:a16="http://schemas.microsoft.com/office/drawing/2014/main" id="{779B2546-B780-2E9E-11B4-29BF86D78EF2}"/>
              </a:ext>
            </a:extLst>
          </p:cNvPr>
          <p:cNvSpPr>
            <a:spLocks noGrp="1"/>
          </p:cNvSpPr>
          <p:nvPr>
            <p:ph type="body" idx="27" hasCustomPrompt="1"/>
          </p:nvPr>
        </p:nvSpPr>
        <p:spPr>
          <a:xfrm>
            <a:off x="9099176" y="1769784"/>
            <a:ext cx="2613399"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pic>
        <p:nvPicPr>
          <p:cNvPr id="2" name="Picture 1" descr="A logo with red text&#10;&#10;Description automatically generated">
            <a:extLst>
              <a:ext uri="{FF2B5EF4-FFF2-40B4-BE49-F238E27FC236}">
                <a16:creationId xmlns:a16="http://schemas.microsoft.com/office/drawing/2014/main" id="{BB6501EC-24BE-77FD-D5E6-9180738B1530}"/>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22441816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with 4 columns and illustration">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dirty="0"/>
              <a:t>CLICK TO EDIT MASTER TITLE STYLE</a:t>
            </a:r>
            <a:endParaRPr lang="en-US" dirty="0"/>
          </a:p>
        </p:txBody>
      </p:sp>
      <p:sp>
        <p:nvSpPr>
          <p:cNvPr id="5" name="Plassholder for innhold 2">
            <a:extLst>
              <a:ext uri="{FF2B5EF4-FFF2-40B4-BE49-F238E27FC236}">
                <a16:creationId xmlns:a16="http://schemas.microsoft.com/office/drawing/2014/main" id="{15B1FC0C-C103-50C4-4579-9FAC26F3B96F}"/>
              </a:ext>
            </a:extLst>
          </p:cNvPr>
          <p:cNvSpPr>
            <a:spLocks noGrp="1"/>
          </p:cNvSpPr>
          <p:nvPr>
            <p:ph idx="1"/>
          </p:nvPr>
        </p:nvSpPr>
        <p:spPr>
          <a:xfrm>
            <a:off x="479425" y="1761937"/>
            <a:ext cx="2613399" cy="2722626"/>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6" name="Plassholder for innhold 2">
            <a:extLst>
              <a:ext uri="{FF2B5EF4-FFF2-40B4-BE49-F238E27FC236}">
                <a16:creationId xmlns:a16="http://schemas.microsoft.com/office/drawing/2014/main" id="{E0549357-9490-9854-1934-63A96613BE7A}"/>
              </a:ext>
            </a:extLst>
          </p:cNvPr>
          <p:cNvSpPr>
            <a:spLocks noGrp="1"/>
          </p:cNvSpPr>
          <p:nvPr>
            <p:ph idx="21"/>
          </p:nvPr>
        </p:nvSpPr>
        <p:spPr>
          <a:xfrm>
            <a:off x="3352585" y="1761936"/>
            <a:ext cx="2613600" cy="4295966"/>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8" name="Plassholder for innhold 2">
            <a:extLst>
              <a:ext uri="{FF2B5EF4-FFF2-40B4-BE49-F238E27FC236}">
                <a16:creationId xmlns:a16="http://schemas.microsoft.com/office/drawing/2014/main" id="{2D87A996-672C-6E1D-BDEF-58A605591292}"/>
              </a:ext>
            </a:extLst>
          </p:cNvPr>
          <p:cNvSpPr>
            <a:spLocks noGrp="1"/>
          </p:cNvSpPr>
          <p:nvPr>
            <p:ph idx="22"/>
          </p:nvPr>
        </p:nvSpPr>
        <p:spPr>
          <a:xfrm>
            <a:off x="6225946" y="1761935"/>
            <a:ext cx="2613434" cy="4295966"/>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9" name="Plassholder for innhold 2">
            <a:extLst>
              <a:ext uri="{FF2B5EF4-FFF2-40B4-BE49-F238E27FC236}">
                <a16:creationId xmlns:a16="http://schemas.microsoft.com/office/drawing/2014/main" id="{337DBC12-D59A-2E6B-947B-B331785A7605}"/>
              </a:ext>
            </a:extLst>
          </p:cNvPr>
          <p:cNvSpPr>
            <a:spLocks noGrp="1"/>
          </p:cNvSpPr>
          <p:nvPr>
            <p:ph idx="23"/>
          </p:nvPr>
        </p:nvSpPr>
        <p:spPr>
          <a:xfrm>
            <a:off x="9099141" y="1761935"/>
            <a:ext cx="2613434" cy="4295966"/>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pic>
        <p:nvPicPr>
          <p:cNvPr id="4" name="Picture 3">
            <a:extLst>
              <a:ext uri="{FF2B5EF4-FFF2-40B4-BE49-F238E27FC236}">
                <a16:creationId xmlns:a16="http://schemas.microsoft.com/office/drawing/2014/main" id="{C9BDDF65-A8AC-F96F-3EE2-AE7FBEEA84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893" y="4785342"/>
            <a:ext cx="14267693" cy="1679000"/>
          </a:xfrm>
          <a:prstGeom prst="rect">
            <a:avLst/>
          </a:prstGeom>
        </p:spPr>
      </p:pic>
      <p:pic>
        <p:nvPicPr>
          <p:cNvPr id="2" name="Picture 1" descr="A logo with red text&#10;&#10;Description automatically generated">
            <a:extLst>
              <a:ext uri="{FF2B5EF4-FFF2-40B4-BE49-F238E27FC236}">
                <a16:creationId xmlns:a16="http://schemas.microsoft.com/office/drawing/2014/main" id="{19B73306-3697-AE3B-49BE-1B2EBEB99708}"/>
              </a:ext>
            </a:extLst>
          </p:cNvPr>
          <p:cNvPicPr>
            <a:picLocks noChangeAspect="1"/>
          </p:cNvPicPr>
          <p:nvPr userDrawn="1"/>
        </p:nvPicPr>
        <p:blipFill>
          <a:blip r:embed="rId3"/>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6117695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subtitle - 4 columns and illustration">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dirty="0"/>
              <a:t>CLICK TO EDIT MASTER TITLE STYLE</a:t>
            </a:r>
            <a:endParaRPr lang="en-US" dirty="0"/>
          </a:p>
        </p:txBody>
      </p:sp>
      <p:sp>
        <p:nvSpPr>
          <p:cNvPr id="6" name="Plassholder for innhold 2">
            <a:extLst>
              <a:ext uri="{FF2B5EF4-FFF2-40B4-BE49-F238E27FC236}">
                <a16:creationId xmlns:a16="http://schemas.microsoft.com/office/drawing/2014/main" id="{E0549357-9490-9854-1934-63A96613BE7A}"/>
              </a:ext>
            </a:extLst>
          </p:cNvPr>
          <p:cNvSpPr>
            <a:spLocks noGrp="1"/>
          </p:cNvSpPr>
          <p:nvPr>
            <p:ph idx="21"/>
          </p:nvPr>
        </p:nvSpPr>
        <p:spPr>
          <a:xfrm>
            <a:off x="3352585" y="2550206"/>
            <a:ext cx="2613600" cy="3507695"/>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8" name="Plassholder for innhold 2">
            <a:extLst>
              <a:ext uri="{FF2B5EF4-FFF2-40B4-BE49-F238E27FC236}">
                <a16:creationId xmlns:a16="http://schemas.microsoft.com/office/drawing/2014/main" id="{2D87A996-672C-6E1D-BDEF-58A605591292}"/>
              </a:ext>
            </a:extLst>
          </p:cNvPr>
          <p:cNvSpPr>
            <a:spLocks noGrp="1"/>
          </p:cNvSpPr>
          <p:nvPr>
            <p:ph idx="22"/>
          </p:nvPr>
        </p:nvSpPr>
        <p:spPr>
          <a:xfrm>
            <a:off x="6225946" y="2550205"/>
            <a:ext cx="2613434" cy="3507695"/>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9" name="Plassholder for innhold 2">
            <a:extLst>
              <a:ext uri="{FF2B5EF4-FFF2-40B4-BE49-F238E27FC236}">
                <a16:creationId xmlns:a16="http://schemas.microsoft.com/office/drawing/2014/main" id="{337DBC12-D59A-2E6B-947B-B331785A7605}"/>
              </a:ext>
            </a:extLst>
          </p:cNvPr>
          <p:cNvSpPr>
            <a:spLocks noGrp="1"/>
          </p:cNvSpPr>
          <p:nvPr>
            <p:ph idx="23"/>
          </p:nvPr>
        </p:nvSpPr>
        <p:spPr>
          <a:xfrm>
            <a:off x="9099141" y="2550205"/>
            <a:ext cx="2613434" cy="3507695"/>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pic>
        <p:nvPicPr>
          <p:cNvPr id="4" name="Picture 3">
            <a:extLst>
              <a:ext uri="{FF2B5EF4-FFF2-40B4-BE49-F238E27FC236}">
                <a16:creationId xmlns:a16="http://schemas.microsoft.com/office/drawing/2014/main" id="{C9BDDF65-A8AC-F96F-3EE2-AE7FBEEA84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893" y="4785342"/>
            <a:ext cx="14267693" cy="1679000"/>
          </a:xfrm>
          <a:prstGeom prst="rect">
            <a:avLst/>
          </a:prstGeom>
        </p:spPr>
      </p:pic>
      <p:sp>
        <p:nvSpPr>
          <p:cNvPr id="2" name="Text Placeholder 20">
            <a:extLst>
              <a:ext uri="{FF2B5EF4-FFF2-40B4-BE49-F238E27FC236}">
                <a16:creationId xmlns:a16="http://schemas.microsoft.com/office/drawing/2014/main" id="{B6F55150-5C9F-2D13-D662-893AAED2DC97}"/>
              </a:ext>
            </a:extLst>
          </p:cNvPr>
          <p:cNvSpPr>
            <a:spLocks noGrp="1"/>
          </p:cNvSpPr>
          <p:nvPr>
            <p:ph type="body" idx="24" hasCustomPrompt="1"/>
          </p:nvPr>
        </p:nvSpPr>
        <p:spPr>
          <a:xfrm>
            <a:off x="479425" y="1768812"/>
            <a:ext cx="2613399" cy="514331"/>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3" name="Text Placeholder 20">
            <a:extLst>
              <a:ext uri="{FF2B5EF4-FFF2-40B4-BE49-F238E27FC236}">
                <a16:creationId xmlns:a16="http://schemas.microsoft.com/office/drawing/2014/main" id="{6A9A0E88-121A-EFDB-BA91-7182CD47EBBD}"/>
              </a:ext>
            </a:extLst>
          </p:cNvPr>
          <p:cNvSpPr>
            <a:spLocks noGrp="1"/>
          </p:cNvSpPr>
          <p:nvPr>
            <p:ph type="body" idx="25" hasCustomPrompt="1"/>
          </p:nvPr>
        </p:nvSpPr>
        <p:spPr>
          <a:xfrm>
            <a:off x="3352585" y="1768812"/>
            <a:ext cx="2613399" cy="514331"/>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10" name="Text Placeholder 20">
            <a:extLst>
              <a:ext uri="{FF2B5EF4-FFF2-40B4-BE49-F238E27FC236}">
                <a16:creationId xmlns:a16="http://schemas.microsoft.com/office/drawing/2014/main" id="{40DC720C-6E16-9375-28D1-9DD1546FE06A}"/>
              </a:ext>
            </a:extLst>
          </p:cNvPr>
          <p:cNvSpPr>
            <a:spLocks noGrp="1"/>
          </p:cNvSpPr>
          <p:nvPr>
            <p:ph type="body" idx="26" hasCustomPrompt="1"/>
          </p:nvPr>
        </p:nvSpPr>
        <p:spPr>
          <a:xfrm>
            <a:off x="6225745" y="1768812"/>
            <a:ext cx="2613399" cy="514331"/>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11" name="Plassholder for innhold 2">
            <a:extLst>
              <a:ext uri="{FF2B5EF4-FFF2-40B4-BE49-F238E27FC236}">
                <a16:creationId xmlns:a16="http://schemas.microsoft.com/office/drawing/2014/main" id="{E005784E-AB1E-F8CB-22F2-7045F2048478}"/>
              </a:ext>
            </a:extLst>
          </p:cNvPr>
          <p:cNvSpPr>
            <a:spLocks noGrp="1"/>
          </p:cNvSpPr>
          <p:nvPr>
            <p:ph idx="27"/>
          </p:nvPr>
        </p:nvSpPr>
        <p:spPr>
          <a:xfrm>
            <a:off x="479425" y="2550206"/>
            <a:ext cx="2613399" cy="1934355"/>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12" name="Text Placeholder 20">
            <a:extLst>
              <a:ext uri="{FF2B5EF4-FFF2-40B4-BE49-F238E27FC236}">
                <a16:creationId xmlns:a16="http://schemas.microsoft.com/office/drawing/2014/main" id="{B127138D-FDDE-D4A5-9885-BDDF895631E6}"/>
              </a:ext>
            </a:extLst>
          </p:cNvPr>
          <p:cNvSpPr>
            <a:spLocks noGrp="1"/>
          </p:cNvSpPr>
          <p:nvPr>
            <p:ph type="body" idx="28" hasCustomPrompt="1"/>
          </p:nvPr>
        </p:nvSpPr>
        <p:spPr>
          <a:xfrm>
            <a:off x="9099176" y="1769784"/>
            <a:ext cx="2613399" cy="514331"/>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pic>
        <p:nvPicPr>
          <p:cNvPr id="5" name="Picture 4" descr="A logo with red text&#10;&#10;Description automatically generated">
            <a:extLst>
              <a:ext uri="{FF2B5EF4-FFF2-40B4-BE49-F238E27FC236}">
                <a16:creationId xmlns:a16="http://schemas.microsoft.com/office/drawing/2014/main" id="{18A9DB5B-C866-3064-D314-9242317A1594}"/>
              </a:ext>
            </a:extLst>
          </p:cNvPr>
          <p:cNvPicPr>
            <a:picLocks noChangeAspect="1"/>
          </p:cNvPicPr>
          <p:nvPr userDrawn="1"/>
        </p:nvPicPr>
        <p:blipFill>
          <a:blip r:embed="rId3"/>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4383245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with image gri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C048FE8A-8689-B14F-8013-19A8EDB4B45C}"/>
              </a:ext>
            </a:extLst>
          </p:cNvPr>
          <p:cNvSpPr>
            <a:spLocks noGrp="1"/>
          </p:cNvSpPr>
          <p:nvPr>
            <p:ph sz="half" idx="1"/>
          </p:nvPr>
        </p:nvSpPr>
        <p:spPr>
          <a:xfrm>
            <a:off x="479376" y="1756308"/>
            <a:ext cx="2613600" cy="21564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US"/>
              <a:t>Click to edit Master text styles</a:t>
            </a:r>
          </a:p>
        </p:txBody>
      </p:sp>
      <p:sp>
        <p:nvSpPr>
          <p:cNvPr id="8" name="Plassholder for innhold 2">
            <a:extLst>
              <a:ext uri="{FF2B5EF4-FFF2-40B4-BE49-F238E27FC236}">
                <a16:creationId xmlns:a16="http://schemas.microsoft.com/office/drawing/2014/main" id="{1F40347E-1EBB-A34D-98B4-BD613F55CF9D}"/>
              </a:ext>
            </a:extLst>
          </p:cNvPr>
          <p:cNvSpPr>
            <a:spLocks noGrp="1"/>
          </p:cNvSpPr>
          <p:nvPr>
            <p:ph sz="half" idx="13"/>
          </p:nvPr>
        </p:nvSpPr>
        <p:spPr>
          <a:xfrm>
            <a:off x="3352576" y="1756308"/>
            <a:ext cx="2613600" cy="21564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US"/>
              <a:t>Click to edit Master text styles</a:t>
            </a:r>
          </a:p>
        </p:txBody>
      </p:sp>
      <p:sp>
        <p:nvSpPr>
          <p:cNvPr id="9" name="Plassholder for innhold 2">
            <a:extLst>
              <a:ext uri="{FF2B5EF4-FFF2-40B4-BE49-F238E27FC236}">
                <a16:creationId xmlns:a16="http://schemas.microsoft.com/office/drawing/2014/main" id="{CF643CA5-28CC-0749-8582-79A15D9573DE}"/>
              </a:ext>
            </a:extLst>
          </p:cNvPr>
          <p:cNvSpPr>
            <a:spLocks noGrp="1"/>
          </p:cNvSpPr>
          <p:nvPr>
            <p:ph sz="half" idx="14"/>
          </p:nvPr>
        </p:nvSpPr>
        <p:spPr>
          <a:xfrm>
            <a:off x="6225776" y="1756309"/>
            <a:ext cx="2613600" cy="21564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US"/>
              <a:t>Click to edit Master text styles</a:t>
            </a:r>
          </a:p>
        </p:txBody>
      </p:sp>
      <p:sp>
        <p:nvSpPr>
          <p:cNvPr id="10" name="Plassholder for innhold 2">
            <a:extLst>
              <a:ext uri="{FF2B5EF4-FFF2-40B4-BE49-F238E27FC236}">
                <a16:creationId xmlns:a16="http://schemas.microsoft.com/office/drawing/2014/main" id="{241D183E-FEEB-F74D-BA79-B72451199EC5}"/>
              </a:ext>
            </a:extLst>
          </p:cNvPr>
          <p:cNvSpPr>
            <a:spLocks noGrp="1"/>
          </p:cNvSpPr>
          <p:nvPr>
            <p:ph sz="half" idx="15"/>
          </p:nvPr>
        </p:nvSpPr>
        <p:spPr>
          <a:xfrm>
            <a:off x="9098975" y="1756309"/>
            <a:ext cx="2613600" cy="21564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US"/>
              <a:t>Click to edit Master text styles</a:t>
            </a:r>
          </a:p>
        </p:txBody>
      </p:sp>
      <p:sp>
        <p:nvSpPr>
          <p:cNvPr id="14" name="Plassholder for innhold 2">
            <a:extLst>
              <a:ext uri="{FF2B5EF4-FFF2-40B4-BE49-F238E27FC236}">
                <a16:creationId xmlns:a16="http://schemas.microsoft.com/office/drawing/2014/main" id="{1A3262AC-DA45-F74C-9853-DC8CE296C57D}"/>
              </a:ext>
            </a:extLst>
          </p:cNvPr>
          <p:cNvSpPr>
            <a:spLocks noGrp="1"/>
          </p:cNvSpPr>
          <p:nvPr>
            <p:ph sz="half" idx="19"/>
          </p:nvPr>
        </p:nvSpPr>
        <p:spPr>
          <a:xfrm>
            <a:off x="482691" y="4185287"/>
            <a:ext cx="2613600" cy="2156078"/>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US"/>
              <a:t>Click to edit Master text styles</a:t>
            </a:r>
          </a:p>
        </p:txBody>
      </p:sp>
      <p:sp>
        <p:nvSpPr>
          <p:cNvPr id="15" name="Plassholder for innhold 2">
            <a:extLst>
              <a:ext uri="{FF2B5EF4-FFF2-40B4-BE49-F238E27FC236}">
                <a16:creationId xmlns:a16="http://schemas.microsoft.com/office/drawing/2014/main" id="{5A9388D7-632A-A246-9989-697F1A9B5A3E}"/>
              </a:ext>
            </a:extLst>
          </p:cNvPr>
          <p:cNvSpPr>
            <a:spLocks noGrp="1"/>
          </p:cNvSpPr>
          <p:nvPr>
            <p:ph sz="half" idx="20"/>
          </p:nvPr>
        </p:nvSpPr>
        <p:spPr>
          <a:xfrm>
            <a:off x="3354786" y="4185287"/>
            <a:ext cx="2613600" cy="2156078"/>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US"/>
              <a:t>Click to edit Master text styles</a:t>
            </a:r>
          </a:p>
        </p:txBody>
      </p:sp>
      <p:sp>
        <p:nvSpPr>
          <p:cNvPr id="16" name="Plassholder for innhold 2">
            <a:extLst>
              <a:ext uri="{FF2B5EF4-FFF2-40B4-BE49-F238E27FC236}">
                <a16:creationId xmlns:a16="http://schemas.microsoft.com/office/drawing/2014/main" id="{F17AFC99-B87F-DF42-8B4D-8320AA6640FA}"/>
              </a:ext>
            </a:extLst>
          </p:cNvPr>
          <p:cNvSpPr>
            <a:spLocks noGrp="1"/>
          </p:cNvSpPr>
          <p:nvPr>
            <p:ph sz="half" idx="21"/>
          </p:nvPr>
        </p:nvSpPr>
        <p:spPr>
          <a:xfrm>
            <a:off x="6226881" y="4189863"/>
            <a:ext cx="2613600" cy="2151501"/>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US"/>
              <a:t>Click to edit Master text styles</a:t>
            </a:r>
          </a:p>
        </p:txBody>
      </p:sp>
      <p:sp>
        <p:nvSpPr>
          <p:cNvPr id="17" name="Plassholder for innhold 2">
            <a:extLst>
              <a:ext uri="{FF2B5EF4-FFF2-40B4-BE49-F238E27FC236}">
                <a16:creationId xmlns:a16="http://schemas.microsoft.com/office/drawing/2014/main" id="{29DF26C5-F945-024F-8037-427DC7700C11}"/>
              </a:ext>
            </a:extLst>
          </p:cNvPr>
          <p:cNvSpPr>
            <a:spLocks noGrp="1"/>
          </p:cNvSpPr>
          <p:nvPr>
            <p:ph sz="half" idx="22"/>
          </p:nvPr>
        </p:nvSpPr>
        <p:spPr>
          <a:xfrm>
            <a:off x="9098975" y="4189863"/>
            <a:ext cx="2613600" cy="2151501"/>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US"/>
              <a:t>Click to edit Master text styles</a:t>
            </a:r>
          </a:p>
        </p:txBody>
      </p:sp>
      <p:sp>
        <p:nvSpPr>
          <p:cNvPr id="2" name="Title 6">
            <a:extLst>
              <a:ext uri="{FF2B5EF4-FFF2-40B4-BE49-F238E27FC236}">
                <a16:creationId xmlns:a16="http://schemas.microsoft.com/office/drawing/2014/main" id="{F30EDE8E-2B0E-1AE9-A1AC-673350C733DF}"/>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dirty="0"/>
              <a:t>CLICK TO EDIT MASTER TITLE STYLE</a:t>
            </a:r>
            <a:endParaRPr lang="en-US" dirty="0"/>
          </a:p>
        </p:txBody>
      </p:sp>
      <p:pic>
        <p:nvPicPr>
          <p:cNvPr id="4" name="Picture 3" descr="A logo with red text&#10;&#10;Description automatically generated">
            <a:extLst>
              <a:ext uri="{FF2B5EF4-FFF2-40B4-BE49-F238E27FC236}">
                <a16:creationId xmlns:a16="http://schemas.microsoft.com/office/drawing/2014/main" id="{EEE3B0D6-16FE-8F7E-6007-6506CED14609}"/>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202402620"/>
      </p:ext>
    </p:extLst>
  </p:cSld>
  <p:clrMapOvr>
    <a:masterClrMapping/>
  </p:clrMapOvr>
  <p:hf hdr="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with 4 content options">
    <p:spTree>
      <p:nvGrpSpPr>
        <p:cNvPr id="1" name=""/>
        <p:cNvGrpSpPr/>
        <p:nvPr/>
      </p:nvGrpSpPr>
      <p:grpSpPr>
        <a:xfrm>
          <a:off x="0" y="0"/>
          <a:ext cx="0" cy="0"/>
          <a:chOff x="0" y="0"/>
          <a:chExt cx="0" cy="0"/>
        </a:xfrm>
      </p:grpSpPr>
      <p:sp>
        <p:nvSpPr>
          <p:cNvPr id="18" name="Plassholder for innhold 2">
            <a:extLst>
              <a:ext uri="{FF2B5EF4-FFF2-40B4-BE49-F238E27FC236}">
                <a16:creationId xmlns:a16="http://schemas.microsoft.com/office/drawing/2014/main" id="{1A1D5C0F-B7AE-2137-ECE9-15F6B0C68A84}"/>
              </a:ext>
            </a:extLst>
          </p:cNvPr>
          <p:cNvSpPr>
            <a:spLocks noGrp="1"/>
          </p:cNvSpPr>
          <p:nvPr>
            <p:ph sz="half" idx="12"/>
          </p:nvPr>
        </p:nvSpPr>
        <p:spPr>
          <a:xfrm>
            <a:off x="479375" y="1756309"/>
            <a:ext cx="5369911" cy="21600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US"/>
              <a:t>Click to edit Master text styles</a:t>
            </a:r>
          </a:p>
        </p:txBody>
      </p:sp>
      <p:sp>
        <p:nvSpPr>
          <p:cNvPr id="19" name="Plassholder for innhold 2">
            <a:extLst>
              <a:ext uri="{FF2B5EF4-FFF2-40B4-BE49-F238E27FC236}">
                <a16:creationId xmlns:a16="http://schemas.microsoft.com/office/drawing/2014/main" id="{D4E1E265-0E79-6C11-1031-1F2905BAB057}"/>
              </a:ext>
            </a:extLst>
          </p:cNvPr>
          <p:cNvSpPr>
            <a:spLocks noGrp="1"/>
          </p:cNvSpPr>
          <p:nvPr>
            <p:ph sz="half" idx="19"/>
          </p:nvPr>
        </p:nvSpPr>
        <p:spPr>
          <a:xfrm>
            <a:off x="482690" y="4181364"/>
            <a:ext cx="5369911" cy="21600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US"/>
              <a:t>Click to edit Master text styles</a:t>
            </a:r>
          </a:p>
        </p:txBody>
      </p:sp>
      <p:sp>
        <p:nvSpPr>
          <p:cNvPr id="3" name="Title 6">
            <a:extLst>
              <a:ext uri="{FF2B5EF4-FFF2-40B4-BE49-F238E27FC236}">
                <a16:creationId xmlns:a16="http://schemas.microsoft.com/office/drawing/2014/main" id="{071B9073-A05D-8049-8958-924D4D87B970}"/>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dirty="0"/>
              <a:t>CLICK TO EDIT MASTER TITLE STYLE</a:t>
            </a:r>
            <a:endParaRPr lang="en-US" dirty="0"/>
          </a:p>
        </p:txBody>
      </p:sp>
      <p:sp>
        <p:nvSpPr>
          <p:cNvPr id="21" name="Plassholder for innhold 2">
            <a:extLst>
              <a:ext uri="{FF2B5EF4-FFF2-40B4-BE49-F238E27FC236}">
                <a16:creationId xmlns:a16="http://schemas.microsoft.com/office/drawing/2014/main" id="{AB757D22-AE98-11BA-BA2D-1AA6C5EB1034}"/>
              </a:ext>
            </a:extLst>
          </p:cNvPr>
          <p:cNvSpPr>
            <a:spLocks noGrp="1"/>
          </p:cNvSpPr>
          <p:nvPr>
            <p:ph sz="half" idx="20"/>
          </p:nvPr>
        </p:nvSpPr>
        <p:spPr>
          <a:xfrm>
            <a:off x="6336084" y="1756309"/>
            <a:ext cx="5369911" cy="21600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US"/>
              <a:t>Click to edit Master text styles</a:t>
            </a:r>
          </a:p>
        </p:txBody>
      </p:sp>
      <p:sp>
        <p:nvSpPr>
          <p:cNvPr id="22" name="Plassholder for innhold 2">
            <a:extLst>
              <a:ext uri="{FF2B5EF4-FFF2-40B4-BE49-F238E27FC236}">
                <a16:creationId xmlns:a16="http://schemas.microsoft.com/office/drawing/2014/main" id="{F74731C9-080C-AF67-3695-98B8204FE599}"/>
              </a:ext>
            </a:extLst>
          </p:cNvPr>
          <p:cNvSpPr>
            <a:spLocks noGrp="1"/>
          </p:cNvSpPr>
          <p:nvPr>
            <p:ph sz="half" idx="21"/>
          </p:nvPr>
        </p:nvSpPr>
        <p:spPr>
          <a:xfrm>
            <a:off x="6339399" y="4211463"/>
            <a:ext cx="5369911" cy="2129901"/>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US"/>
              <a:t>Click to edit Master text styles</a:t>
            </a:r>
          </a:p>
        </p:txBody>
      </p:sp>
      <p:pic>
        <p:nvPicPr>
          <p:cNvPr id="2" name="Picture 1" descr="A logo with red text&#10;&#10;Description automatically generated">
            <a:extLst>
              <a:ext uri="{FF2B5EF4-FFF2-40B4-BE49-F238E27FC236}">
                <a16:creationId xmlns:a16="http://schemas.microsoft.com/office/drawing/2014/main" id="{9319D825-677D-D8CD-B25A-04A92D08193D}"/>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9775817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subtitle with 4 content options">
    <p:spTree>
      <p:nvGrpSpPr>
        <p:cNvPr id="1" name=""/>
        <p:cNvGrpSpPr/>
        <p:nvPr/>
      </p:nvGrpSpPr>
      <p:grpSpPr>
        <a:xfrm>
          <a:off x="0" y="0"/>
          <a:ext cx="0" cy="0"/>
          <a:chOff x="0" y="0"/>
          <a:chExt cx="0" cy="0"/>
        </a:xfrm>
      </p:grpSpPr>
      <p:sp>
        <p:nvSpPr>
          <p:cNvPr id="3" name="Title 6">
            <a:extLst>
              <a:ext uri="{FF2B5EF4-FFF2-40B4-BE49-F238E27FC236}">
                <a16:creationId xmlns:a16="http://schemas.microsoft.com/office/drawing/2014/main" id="{071B9073-A05D-8049-8958-924D4D87B970}"/>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dirty="0"/>
              <a:t>CLICK TO EDIT MASTER TITLE STYLE</a:t>
            </a:r>
            <a:endParaRPr lang="en-US" dirty="0"/>
          </a:p>
        </p:txBody>
      </p:sp>
      <p:sp>
        <p:nvSpPr>
          <p:cNvPr id="4" name="Text Placeholder 20">
            <a:extLst>
              <a:ext uri="{FF2B5EF4-FFF2-40B4-BE49-F238E27FC236}">
                <a16:creationId xmlns:a16="http://schemas.microsoft.com/office/drawing/2014/main" id="{AD56A510-1DCE-41D0-2DBA-95593579051F}"/>
              </a:ext>
            </a:extLst>
          </p:cNvPr>
          <p:cNvSpPr>
            <a:spLocks noGrp="1"/>
          </p:cNvSpPr>
          <p:nvPr>
            <p:ph type="body" idx="22" hasCustomPrompt="1"/>
          </p:nvPr>
        </p:nvSpPr>
        <p:spPr>
          <a:xfrm>
            <a:off x="477660" y="1768812"/>
            <a:ext cx="537494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5" name="Plassholder for innhold 2">
            <a:extLst>
              <a:ext uri="{FF2B5EF4-FFF2-40B4-BE49-F238E27FC236}">
                <a16:creationId xmlns:a16="http://schemas.microsoft.com/office/drawing/2014/main" id="{4A41A644-D13A-F23C-F8AE-F6717870B2D0}"/>
              </a:ext>
            </a:extLst>
          </p:cNvPr>
          <p:cNvSpPr>
            <a:spLocks noGrp="1"/>
          </p:cNvSpPr>
          <p:nvPr>
            <p:ph idx="23"/>
          </p:nvPr>
        </p:nvSpPr>
        <p:spPr>
          <a:xfrm>
            <a:off x="477660" y="2550206"/>
            <a:ext cx="5373180" cy="1308903"/>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6" name="Text Placeholder 20">
            <a:extLst>
              <a:ext uri="{FF2B5EF4-FFF2-40B4-BE49-F238E27FC236}">
                <a16:creationId xmlns:a16="http://schemas.microsoft.com/office/drawing/2014/main" id="{87C15A66-3B06-AA18-2FD6-23F1379101B0}"/>
              </a:ext>
            </a:extLst>
          </p:cNvPr>
          <p:cNvSpPr>
            <a:spLocks noGrp="1"/>
          </p:cNvSpPr>
          <p:nvPr>
            <p:ph type="body" idx="24" hasCustomPrompt="1"/>
          </p:nvPr>
        </p:nvSpPr>
        <p:spPr>
          <a:xfrm>
            <a:off x="6337632" y="1768812"/>
            <a:ext cx="537494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7" name="Plassholder for innhold 2">
            <a:extLst>
              <a:ext uri="{FF2B5EF4-FFF2-40B4-BE49-F238E27FC236}">
                <a16:creationId xmlns:a16="http://schemas.microsoft.com/office/drawing/2014/main" id="{E33923F6-5339-5A4F-0C0C-2F48D295B9A8}"/>
              </a:ext>
            </a:extLst>
          </p:cNvPr>
          <p:cNvSpPr>
            <a:spLocks noGrp="1"/>
          </p:cNvSpPr>
          <p:nvPr>
            <p:ph idx="25"/>
          </p:nvPr>
        </p:nvSpPr>
        <p:spPr>
          <a:xfrm>
            <a:off x="6337633" y="2550206"/>
            <a:ext cx="5373180" cy="1308903"/>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8" name="Text Placeholder 20">
            <a:extLst>
              <a:ext uri="{FF2B5EF4-FFF2-40B4-BE49-F238E27FC236}">
                <a16:creationId xmlns:a16="http://schemas.microsoft.com/office/drawing/2014/main" id="{864B5142-A6BF-08DC-9163-B2BFC392E32E}"/>
              </a:ext>
            </a:extLst>
          </p:cNvPr>
          <p:cNvSpPr>
            <a:spLocks noGrp="1"/>
          </p:cNvSpPr>
          <p:nvPr>
            <p:ph type="body" idx="26" hasCustomPrompt="1"/>
          </p:nvPr>
        </p:nvSpPr>
        <p:spPr>
          <a:xfrm>
            <a:off x="477660" y="4251067"/>
            <a:ext cx="537494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9" name="Plassholder for innhold 2">
            <a:extLst>
              <a:ext uri="{FF2B5EF4-FFF2-40B4-BE49-F238E27FC236}">
                <a16:creationId xmlns:a16="http://schemas.microsoft.com/office/drawing/2014/main" id="{2E02AE16-7BAA-C4B2-1637-E516F5674FFF}"/>
              </a:ext>
            </a:extLst>
          </p:cNvPr>
          <p:cNvSpPr>
            <a:spLocks noGrp="1"/>
          </p:cNvSpPr>
          <p:nvPr>
            <p:ph idx="27"/>
          </p:nvPr>
        </p:nvSpPr>
        <p:spPr>
          <a:xfrm>
            <a:off x="477660" y="5032461"/>
            <a:ext cx="5373180" cy="1308903"/>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10" name="Text Placeholder 20">
            <a:extLst>
              <a:ext uri="{FF2B5EF4-FFF2-40B4-BE49-F238E27FC236}">
                <a16:creationId xmlns:a16="http://schemas.microsoft.com/office/drawing/2014/main" id="{F7F3C001-A5BF-843D-CA3D-1D7965B359AF}"/>
              </a:ext>
            </a:extLst>
          </p:cNvPr>
          <p:cNvSpPr>
            <a:spLocks noGrp="1"/>
          </p:cNvSpPr>
          <p:nvPr>
            <p:ph type="body" idx="28" hasCustomPrompt="1"/>
          </p:nvPr>
        </p:nvSpPr>
        <p:spPr>
          <a:xfrm>
            <a:off x="6337632" y="4251067"/>
            <a:ext cx="537494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11" name="Plassholder for innhold 2">
            <a:extLst>
              <a:ext uri="{FF2B5EF4-FFF2-40B4-BE49-F238E27FC236}">
                <a16:creationId xmlns:a16="http://schemas.microsoft.com/office/drawing/2014/main" id="{4F801815-018D-E2D4-3E53-DFE9C10C5D26}"/>
              </a:ext>
            </a:extLst>
          </p:cNvPr>
          <p:cNvSpPr>
            <a:spLocks noGrp="1"/>
          </p:cNvSpPr>
          <p:nvPr>
            <p:ph idx="29"/>
          </p:nvPr>
        </p:nvSpPr>
        <p:spPr>
          <a:xfrm>
            <a:off x="6337632" y="5032461"/>
            <a:ext cx="5373180" cy="1308903"/>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2" name="TextBox 1">
            <a:extLst>
              <a:ext uri="{FF2B5EF4-FFF2-40B4-BE49-F238E27FC236}">
                <a16:creationId xmlns:a16="http://schemas.microsoft.com/office/drawing/2014/main" id="{D8AC529D-902D-0083-6859-9EB7A61CF9FD}"/>
              </a:ext>
            </a:extLst>
          </p:cNvPr>
          <p:cNvSpPr txBox="1"/>
          <p:nvPr userDrawn="1"/>
        </p:nvSpPr>
        <p:spPr>
          <a:xfrm>
            <a:off x="-3930555" y="7574507"/>
            <a:ext cx="184731" cy="369332"/>
          </a:xfrm>
          <a:prstGeom prst="rect">
            <a:avLst/>
          </a:prstGeom>
          <a:noFill/>
        </p:spPr>
        <p:txBody>
          <a:bodyPr wrap="none" rtlCol="0">
            <a:spAutoFit/>
          </a:bodyPr>
          <a:lstStyle/>
          <a:p>
            <a:endParaRPr lang="en-US" dirty="0"/>
          </a:p>
        </p:txBody>
      </p:sp>
      <p:pic>
        <p:nvPicPr>
          <p:cNvPr id="12" name="Picture 11" descr="A logo with red text&#10;&#10;Description automatically generated">
            <a:extLst>
              <a:ext uri="{FF2B5EF4-FFF2-40B4-BE49-F238E27FC236}">
                <a16:creationId xmlns:a16="http://schemas.microsoft.com/office/drawing/2014/main" id="{1BB60232-3C33-3216-1D94-D609D0CB55D3}"/>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1496207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with 2 content and illustration">
    <p:spTree>
      <p:nvGrpSpPr>
        <p:cNvPr id="1" name=""/>
        <p:cNvGrpSpPr/>
        <p:nvPr/>
      </p:nvGrpSpPr>
      <p:grpSpPr>
        <a:xfrm>
          <a:off x="0" y="0"/>
          <a:ext cx="0" cy="0"/>
          <a:chOff x="0" y="0"/>
          <a:chExt cx="0" cy="0"/>
        </a:xfrm>
      </p:grpSpPr>
      <p:sp>
        <p:nvSpPr>
          <p:cNvPr id="9" name="Plassholder for innhold 2">
            <a:extLst>
              <a:ext uri="{FF2B5EF4-FFF2-40B4-BE49-F238E27FC236}">
                <a16:creationId xmlns:a16="http://schemas.microsoft.com/office/drawing/2014/main" id="{2E02AE16-7BAA-C4B2-1637-E516F5674FFF}"/>
              </a:ext>
            </a:extLst>
          </p:cNvPr>
          <p:cNvSpPr>
            <a:spLocks noGrp="1"/>
          </p:cNvSpPr>
          <p:nvPr>
            <p:ph idx="27"/>
          </p:nvPr>
        </p:nvSpPr>
        <p:spPr>
          <a:xfrm>
            <a:off x="477659" y="4251067"/>
            <a:ext cx="5612891" cy="2090297"/>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5" name="Plassholder for innhold 2">
            <a:extLst>
              <a:ext uri="{FF2B5EF4-FFF2-40B4-BE49-F238E27FC236}">
                <a16:creationId xmlns:a16="http://schemas.microsoft.com/office/drawing/2014/main" id="{4A41A644-D13A-F23C-F8AE-F6717870B2D0}"/>
              </a:ext>
            </a:extLst>
          </p:cNvPr>
          <p:cNvSpPr>
            <a:spLocks noGrp="1"/>
          </p:cNvSpPr>
          <p:nvPr>
            <p:ph idx="23"/>
          </p:nvPr>
        </p:nvSpPr>
        <p:spPr>
          <a:xfrm>
            <a:off x="477660" y="1768812"/>
            <a:ext cx="5612890" cy="2090297"/>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3" name="Title 6">
            <a:extLst>
              <a:ext uri="{FF2B5EF4-FFF2-40B4-BE49-F238E27FC236}">
                <a16:creationId xmlns:a16="http://schemas.microsoft.com/office/drawing/2014/main" id="{071B9073-A05D-8049-8958-924D4D87B970}"/>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dirty="0"/>
              <a:t>CLICK TO EDIT MASTER TITLE STYLE</a:t>
            </a:r>
            <a:endParaRPr lang="en-US" dirty="0"/>
          </a:p>
        </p:txBody>
      </p:sp>
      <p:sp>
        <p:nvSpPr>
          <p:cNvPr id="2" name="TextBox 1">
            <a:extLst>
              <a:ext uri="{FF2B5EF4-FFF2-40B4-BE49-F238E27FC236}">
                <a16:creationId xmlns:a16="http://schemas.microsoft.com/office/drawing/2014/main" id="{D8AC529D-902D-0083-6859-9EB7A61CF9FD}"/>
              </a:ext>
            </a:extLst>
          </p:cNvPr>
          <p:cNvSpPr txBox="1"/>
          <p:nvPr userDrawn="1"/>
        </p:nvSpPr>
        <p:spPr>
          <a:xfrm>
            <a:off x="-3930555" y="7574507"/>
            <a:ext cx="184731" cy="369332"/>
          </a:xfrm>
          <a:prstGeom prst="rect">
            <a:avLst/>
          </a:prstGeom>
          <a:noFill/>
        </p:spPr>
        <p:txBody>
          <a:bodyPr wrap="none" rtlCol="0">
            <a:spAutoFit/>
          </a:bodyPr>
          <a:lstStyle/>
          <a:p>
            <a:endParaRPr lang="en-US" dirty="0"/>
          </a:p>
        </p:txBody>
      </p:sp>
      <p:grpSp>
        <p:nvGrpSpPr>
          <p:cNvPr id="21" name="Group 20">
            <a:extLst>
              <a:ext uri="{FF2B5EF4-FFF2-40B4-BE49-F238E27FC236}">
                <a16:creationId xmlns:a16="http://schemas.microsoft.com/office/drawing/2014/main" id="{A03AF021-E2D9-56DA-3C79-40D4A118C44D}"/>
              </a:ext>
            </a:extLst>
          </p:cNvPr>
          <p:cNvGrpSpPr/>
          <p:nvPr userDrawn="1"/>
        </p:nvGrpSpPr>
        <p:grpSpPr>
          <a:xfrm>
            <a:off x="7308852" y="1816656"/>
            <a:ext cx="4883148" cy="4790947"/>
            <a:chOff x="7308852" y="2185988"/>
            <a:chExt cx="4883148" cy="4790947"/>
          </a:xfrm>
        </p:grpSpPr>
        <p:pic>
          <p:nvPicPr>
            <p:cNvPr id="19" name="Picture 18" descr="A picture containing dark, night sky&#10;&#10;Description automatically generated">
              <a:extLst>
                <a:ext uri="{FF2B5EF4-FFF2-40B4-BE49-F238E27FC236}">
                  <a16:creationId xmlns:a16="http://schemas.microsoft.com/office/drawing/2014/main" id="{22707D9F-A843-6ADF-7316-D909E5036FB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430400" y="2438400"/>
              <a:ext cx="4761600" cy="4538535"/>
            </a:xfrm>
            <a:prstGeom prst="rect">
              <a:avLst/>
            </a:prstGeom>
          </p:spPr>
        </p:pic>
        <p:pic>
          <p:nvPicPr>
            <p:cNvPr id="20" name="Graphic 19">
              <a:extLst>
                <a:ext uri="{FF2B5EF4-FFF2-40B4-BE49-F238E27FC236}">
                  <a16:creationId xmlns:a16="http://schemas.microsoft.com/office/drawing/2014/main" id="{92583A2B-6FDC-BC1D-935E-A6BF78CBC7FD}"/>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308852" y="2185988"/>
              <a:ext cx="4262947" cy="4165508"/>
            </a:xfrm>
            <a:prstGeom prst="rect">
              <a:avLst/>
            </a:prstGeom>
          </p:spPr>
        </p:pic>
      </p:grpSp>
      <p:pic>
        <p:nvPicPr>
          <p:cNvPr id="4" name="Picture 3" descr="A logo with red text&#10;&#10;Description automatically generated">
            <a:extLst>
              <a:ext uri="{FF2B5EF4-FFF2-40B4-BE49-F238E27FC236}">
                <a16:creationId xmlns:a16="http://schemas.microsoft.com/office/drawing/2014/main" id="{FD2CC1D8-73BA-E94D-C82D-E27D5F22BEBF}"/>
              </a:ext>
            </a:extLst>
          </p:cNvPr>
          <p:cNvPicPr>
            <a:picLocks noChangeAspect="1"/>
          </p:cNvPicPr>
          <p:nvPr userDrawn="1"/>
        </p:nvPicPr>
        <p:blipFill>
          <a:blip r:embed="rId4"/>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3307311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ubtitle with 2 content and illustration">
    <p:spTree>
      <p:nvGrpSpPr>
        <p:cNvPr id="1" name=""/>
        <p:cNvGrpSpPr/>
        <p:nvPr/>
      </p:nvGrpSpPr>
      <p:grpSpPr>
        <a:xfrm>
          <a:off x="0" y="0"/>
          <a:ext cx="0" cy="0"/>
          <a:chOff x="0" y="0"/>
          <a:chExt cx="0" cy="0"/>
        </a:xfrm>
      </p:grpSpPr>
      <p:sp>
        <p:nvSpPr>
          <p:cNvPr id="3" name="Title 6">
            <a:extLst>
              <a:ext uri="{FF2B5EF4-FFF2-40B4-BE49-F238E27FC236}">
                <a16:creationId xmlns:a16="http://schemas.microsoft.com/office/drawing/2014/main" id="{071B9073-A05D-8049-8958-924D4D87B970}"/>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dirty="0"/>
              <a:t>CLICK TO EDIT MASTER TITLE STYLE</a:t>
            </a:r>
            <a:endParaRPr lang="en-US" dirty="0"/>
          </a:p>
        </p:txBody>
      </p:sp>
      <p:sp>
        <p:nvSpPr>
          <p:cNvPr id="4" name="Text Placeholder 20">
            <a:extLst>
              <a:ext uri="{FF2B5EF4-FFF2-40B4-BE49-F238E27FC236}">
                <a16:creationId xmlns:a16="http://schemas.microsoft.com/office/drawing/2014/main" id="{AD56A510-1DCE-41D0-2DBA-95593579051F}"/>
              </a:ext>
            </a:extLst>
          </p:cNvPr>
          <p:cNvSpPr>
            <a:spLocks noGrp="1"/>
          </p:cNvSpPr>
          <p:nvPr>
            <p:ph type="body" idx="22" hasCustomPrompt="1"/>
          </p:nvPr>
        </p:nvSpPr>
        <p:spPr>
          <a:xfrm>
            <a:off x="477659" y="1768812"/>
            <a:ext cx="5614731"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5" name="Plassholder for innhold 2">
            <a:extLst>
              <a:ext uri="{FF2B5EF4-FFF2-40B4-BE49-F238E27FC236}">
                <a16:creationId xmlns:a16="http://schemas.microsoft.com/office/drawing/2014/main" id="{4A41A644-D13A-F23C-F8AE-F6717870B2D0}"/>
              </a:ext>
            </a:extLst>
          </p:cNvPr>
          <p:cNvSpPr>
            <a:spLocks noGrp="1"/>
          </p:cNvSpPr>
          <p:nvPr>
            <p:ph idx="23"/>
          </p:nvPr>
        </p:nvSpPr>
        <p:spPr>
          <a:xfrm>
            <a:off x="477660" y="2550206"/>
            <a:ext cx="5612890" cy="1308904"/>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8" name="Text Placeholder 20">
            <a:extLst>
              <a:ext uri="{FF2B5EF4-FFF2-40B4-BE49-F238E27FC236}">
                <a16:creationId xmlns:a16="http://schemas.microsoft.com/office/drawing/2014/main" id="{864B5142-A6BF-08DC-9163-B2BFC392E32E}"/>
              </a:ext>
            </a:extLst>
          </p:cNvPr>
          <p:cNvSpPr>
            <a:spLocks noGrp="1"/>
          </p:cNvSpPr>
          <p:nvPr>
            <p:ph type="body" idx="26" hasCustomPrompt="1"/>
          </p:nvPr>
        </p:nvSpPr>
        <p:spPr>
          <a:xfrm>
            <a:off x="477660" y="4251067"/>
            <a:ext cx="561473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9" name="Plassholder for innhold 2">
            <a:extLst>
              <a:ext uri="{FF2B5EF4-FFF2-40B4-BE49-F238E27FC236}">
                <a16:creationId xmlns:a16="http://schemas.microsoft.com/office/drawing/2014/main" id="{2E02AE16-7BAA-C4B2-1637-E516F5674FFF}"/>
              </a:ext>
            </a:extLst>
          </p:cNvPr>
          <p:cNvSpPr>
            <a:spLocks noGrp="1"/>
          </p:cNvSpPr>
          <p:nvPr>
            <p:ph idx="27"/>
          </p:nvPr>
        </p:nvSpPr>
        <p:spPr>
          <a:xfrm>
            <a:off x="477659" y="5074027"/>
            <a:ext cx="5612891" cy="1267337"/>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2" name="TextBox 1">
            <a:extLst>
              <a:ext uri="{FF2B5EF4-FFF2-40B4-BE49-F238E27FC236}">
                <a16:creationId xmlns:a16="http://schemas.microsoft.com/office/drawing/2014/main" id="{D8AC529D-902D-0083-6859-9EB7A61CF9FD}"/>
              </a:ext>
            </a:extLst>
          </p:cNvPr>
          <p:cNvSpPr txBox="1"/>
          <p:nvPr userDrawn="1"/>
        </p:nvSpPr>
        <p:spPr>
          <a:xfrm>
            <a:off x="-3930555" y="7574507"/>
            <a:ext cx="184731" cy="369332"/>
          </a:xfrm>
          <a:prstGeom prst="rect">
            <a:avLst/>
          </a:prstGeom>
          <a:noFill/>
        </p:spPr>
        <p:txBody>
          <a:bodyPr wrap="none" rtlCol="0">
            <a:spAutoFit/>
          </a:bodyPr>
          <a:lstStyle/>
          <a:p>
            <a:endParaRPr lang="en-US" dirty="0"/>
          </a:p>
        </p:txBody>
      </p:sp>
      <p:grpSp>
        <p:nvGrpSpPr>
          <p:cNvPr id="21" name="Group 20">
            <a:extLst>
              <a:ext uri="{FF2B5EF4-FFF2-40B4-BE49-F238E27FC236}">
                <a16:creationId xmlns:a16="http://schemas.microsoft.com/office/drawing/2014/main" id="{A03AF021-E2D9-56DA-3C79-40D4A118C44D}"/>
              </a:ext>
            </a:extLst>
          </p:cNvPr>
          <p:cNvGrpSpPr/>
          <p:nvPr userDrawn="1"/>
        </p:nvGrpSpPr>
        <p:grpSpPr>
          <a:xfrm>
            <a:off x="7308852" y="1816656"/>
            <a:ext cx="4883148" cy="4790947"/>
            <a:chOff x="7308852" y="2185988"/>
            <a:chExt cx="4883148" cy="4790947"/>
          </a:xfrm>
        </p:grpSpPr>
        <p:pic>
          <p:nvPicPr>
            <p:cNvPr id="20" name="Graphic 19">
              <a:extLst>
                <a:ext uri="{FF2B5EF4-FFF2-40B4-BE49-F238E27FC236}">
                  <a16:creationId xmlns:a16="http://schemas.microsoft.com/office/drawing/2014/main" id="{92583A2B-6FDC-BC1D-935E-A6BF78CBC7FD}"/>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7308852" y="2185988"/>
              <a:ext cx="4262947" cy="4165508"/>
            </a:xfrm>
            <a:prstGeom prst="rect">
              <a:avLst/>
            </a:prstGeom>
          </p:spPr>
        </p:pic>
        <p:pic>
          <p:nvPicPr>
            <p:cNvPr id="19" name="Picture 18" descr="A picture containing dark, night sky&#10;&#10;Description automatically generated">
              <a:extLst>
                <a:ext uri="{FF2B5EF4-FFF2-40B4-BE49-F238E27FC236}">
                  <a16:creationId xmlns:a16="http://schemas.microsoft.com/office/drawing/2014/main" id="{22707D9F-A843-6ADF-7316-D909E5036FB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430400" y="2438400"/>
              <a:ext cx="4761600" cy="4538535"/>
            </a:xfrm>
            <a:prstGeom prst="rect">
              <a:avLst/>
            </a:prstGeom>
          </p:spPr>
        </p:pic>
      </p:grpSp>
      <p:pic>
        <p:nvPicPr>
          <p:cNvPr id="6" name="Picture 5" descr="A logo with red text&#10;&#10;Description automatically generated">
            <a:extLst>
              <a:ext uri="{FF2B5EF4-FFF2-40B4-BE49-F238E27FC236}">
                <a16:creationId xmlns:a16="http://schemas.microsoft.com/office/drawing/2014/main" id="{193E7C4E-6A50-F3A8-A457-61D83F5BA29E}"/>
              </a:ext>
            </a:extLst>
          </p:cNvPr>
          <p:cNvPicPr>
            <a:picLocks noChangeAspect="1"/>
          </p:cNvPicPr>
          <p:nvPr userDrawn="1"/>
        </p:nvPicPr>
        <p:blipFill>
          <a:blip r:embed="rId4"/>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16882635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 2 text content and 1 graph">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42AC6519-EFC7-439F-2B40-CFDF814F807E}"/>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dirty="0"/>
              <a:t>CLICK TO EDIT MASTER TITLE STYLE</a:t>
            </a:r>
            <a:endParaRPr lang="en-US" dirty="0"/>
          </a:p>
        </p:txBody>
      </p:sp>
      <p:sp>
        <p:nvSpPr>
          <p:cNvPr id="6" name="Plassholder for innhold 2">
            <a:extLst>
              <a:ext uri="{FF2B5EF4-FFF2-40B4-BE49-F238E27FC236}">
                <a16:creationId xmlns:a16="http://schemas.microsoft.com/office/drawing/2014/main" id="{E4F4194F-33DE-1BF0-6B64-71BD09D794DC}"/>
              </a:ext>
            </a:extLst>
          </p:cNvPr>
          <p:cNvSpPr>
            <a:spLocks noGrp="1"/>
          </p:cNvSpPr>
          <p:nvPr>
            <p:ph sz="half" idx="12"/>
          </p:nvPr>
        </p:nvSpPr>
        <p:spPr>
          <a:xfrm>
            <a:off x="479375" y="1756309"/>
            <a:ext cx="5369911" cy="21600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US"/>
              <a:t>Click to edit Master text styles</a:t>
            </a:r>
          </a:p>
        </p:txBody>
      </p:sp>
      <p:sp>
        <p:nvSpPr>
          <p:cNvPr id="8" name="Plassholder for innhold 2">
            <a:extLst>
              <a:ext uri="{FF2B5EF4-FFF2-40B4-BE49-F238E27FC236}">
                <a16:creationId xmlns:a16="http://schemas.microsoft.com/office/drawing/2014/main" id="{AAB54217-BC7E-2794-F68A-19DA9C95C2A5}"/>
              </a:ext>
            </a:extLst>
          </p:cNvPr>
          <p:cNvSpPr>
            <a:spLocks noGrp="1"/>
          </p:cNvSpPr>
          <p:nvPr>
            <p:ph sz="half" idx="19"/>
          </p:nvPr>
        </p:nvSpPr>
        <p:spPr>
          <a:xfrm>
            <a:off x="482690" y="4181365"/>
            <a:ext cx="5369911" cy="21600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US"/>
              <a:t>Click to edit Master text styles</a:t>
            </a:r>
          </a:p>
        </p:txBody>
      </p:sp>
      <p:sp>
        <p:nvSpPr>
          <p:cNvPr id="10" name="Plassholder for innhold 2">
            <a:extLst>
              <a:ext uri="{FF2B5EF4-FFF2-40B4-BE49-F238E27FC236}">
                <a16:creationId xmlns:a16="http://schemas.microsoft.com/office/drawing/2014/main" id="{C2B60A81-B129-7C61-DAE5-B037D0104F81}"/>
              </a:ext>
            </a:extLst>
          </p:cNvPr>
          <p:cNvSpPr>
            <a:spLocks noGrp="1"/>
          </p:cNvSpPr>
          <p:nvPr>
            <p:ph sz="half" idx="20"/>
          </p:nvPr>
        </p:nvSpPr>
        <p:spPr>
          <a:xfrm>
            <a:off x="6336084" y="1756308"/>
            <a:ext cx="5369911" cy="4585055"/>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US"/>
              <a:t>Click to edit Master text styles</a:t>
            </a:r>
          </a:p>
        </p:txBody>
      </p:sp>
      <p:pic>
        <p:nvPicPr>
          <p:cNvPr id="2" name="Picture 1" descr="A logo with red text&#10;&#10;Description automatically generated">
            <a:extLst>
              <a:ext uri="{FF2B5EF4-FFF2-40B4-BE49-F238E27FC236}">
                <a16:creationId xmlns:a16="http://schemas.microsoft.com/office/drawing/2014/main" id="{54C116FC-E6E6-7961-C856-BD546ECFE50D}"/>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9781523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text and 2 picture">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42AC6519-EFC7-439F-2B40-CFDF814F807E}"/>
              </a:ext>
            </a:extLst>
          </p:cNvPr>
          <p:cNvSpPr>
            <a:spLocks noGrp="1"/>
          </p:cNvSpPr>
          <p:nvPr>
            <p:ph type="title" hasCustomPrompt="1"/>
          </p:nvPr>
        </p:nvSpPr>
        <p:spPr>
          <a:xfrm>
            <a:off x="479425" y="441900"/>
            <a:ext cx="5369861" cy="1019255"/>
          </a:xfrm>
        </p:spPr>
        <p:txBody>
          <a:bodyPr/>
          <a:lstStyle>
            <a:lvl1pPr>
              <a:defRPr sz="2400" cap="all" baseline="0"/>
            </a:lvl1pPr>
          </a:lstStyle>
          <a:p>
            <a:r>
              <a:rPr lang="en-GB" dirty="0"/>
              <a:t>CLICK TO EDIT MASTER TITLE STYLE</a:t>
            </a:r>
            <a:endParaRPr lang="en-US" dirty="0"/>
          </a:p>
        </p:txBody>
      </p:sp>
      <p:sp>
        <p:nvSpPr>
          <p:cNvPr id="6" name="Plassholder for innhold 2">
            <a:extLst>
              <a:ext uri="{FF2B5EF4-FFF2-40B4-BE49-F238E27FC236}">
                <a16:creationId xmlns:a16="http://schemas.microsoft.com/office/drawing/2014/main" id="{E4F4194F-33DE-1BF0-6B64-71BD09D794DC}"/>
              </a:ext>
            </a:extLst>
          </p:cNvPr>
          <p:cNvSpPr>
            <a:spLocks noGrp="1"/>
          </p:cNvSpPr>
          <p:nvPr>
            <p:ph sz="half" idx="12"/>
          </p:nvPr>
        </p:nvSpPr>
        <p:spPr>
          <a:xfrm>
            <a:off x="479375" y="1756308"/>
            <a:ext cx="5369911" cy="4585055"/>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US"/>
              <a:t>Click to edit Master text styles</a:t>
            </a:r>
          </a:p>
        </p:txBody>
      </p:sp>
      <p:sp>
        <p:nvSpPr>
          <p:cNvPr id="2" name="Text Placeholder 20">
            <a:extLst>
              <a:ext uri="{FF2B5EF4-FFF2-40B4-BE49-F238E27FC236}">
                <a16:creationId xmlns:a16="http://schemas.microsoft.com/office/drawing/2014/main" id="{FA2E1B1F-C3E1-4BBE-C194-B585AD5611B7}"/>
              </a:ext>
            </a:extLst>
          </p:cNvPr>
          <p:cNvSpPr>
            <a:spLocks noGrp="1"/>
          </p:cNvSpPr>
          <p:nvPr>
            <p:ph type="body" idx="24" hasCustomPrompt="1"/>
          </p:nvPr>
        </p:nvSpPr>
        <p:spPr>
          <a:xfrm>
            <a:off x="6337632" y="441900"/>
            <a:ext cx="537494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3" name="Plassholder for innhold 2">
            <a:extLst>
              <a:ext uri="{FF2B5EF4-FFF2-40B4-BE49-F238E27FC236}">
                <a16:creationId xmlns:a16="http://schemas.microsoft.com/office/drawing/2014/main" id="{4E96FBEE-1713-752A-F8E4-78E6FED84A87}"/>
              </a:ext>
            </a:extLst>
          </p:cNvPr>
          <p:cNvSpPr>
            <a:spLocks noGrp="1"/>
          </p:cNvSpPr>
          <p:nvPr>
            <p:ph idx="25"/>
          </p:nvPr>
        </p:nvSpPr>
        <p:spPr>
          <a:xfrm>
            <a:off x="6337633" y="1217618"/>
            <a:ext cx="5373180" cy="2030549"/>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4" name="Text Placeholder 20">
            <a:extLst>
              <a:ext uri="{FF2B5EF4-FFF2-40B4-BE49-F238E27FC236}">
                <a16:creationId xmlns:a16="http://schemas.microsoft.com/office/drawing/2014/main" id="{43ACEA4A-7F52-29B4-A59D-A9A40DC2BCDF}"/>
              </a:ext>
            </a:extLst>
          </p:cNvPr>
          <p:cNvSpPr>
            <a:spLocks noGrp="1"/>
          </p:cNvSpPr>
          <p:nvPr>
            <p:ph type="body" idx="28" hasCustomPrompt="1"/>
          </p:nvPr>
        </p:nvSpPr>
        <p:spPr>
          <a:xfrm>
            <a:off x="6337632" y="3535096"/>
            <a:ext cx="537494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7" name="Plassholder for innhold 2">
            <a:extLst>
              <a:ext uri="{FF2B5EF4-FFF2-40B4-BE49-F238E27FC236}">
                <a16:creationId xmlns:a16="http://schemas.microsoft.com/office/drawing/2014/main" id="{1756EB52-C798-44E7-B70C-FD7B1421E0D7}"/>
              </a:ext>
            </a:extLst>
          </p:cNvPr>
          <p:cNvSpPr>
            <a:spLocks noGrp="1"/>
          </p:cNvSpPr>
          <p:nvPr>
            <p:ph idx="29"/>
          </p:nvPr>
        </p:nvSpPr>
        <p:spPr>
          <a:xfrm>
            <a:off x="6337632" y="4322798"/>
            <a:ext cx="5373180" cy="2018566"/>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pic>
        <p:nvPicPr>
          <p:cNvPr id="8" name="Picture 7" descr="A logo with red text&#10;&#10;Description automatically generated">
            <a:extLst>
              <a:ext uri="{FF2B5EF4-FFF2-40B4-BE49-F238E27FC236}">
                <a16:creationId xmlns:a16="http://schemas.microsoft.com/office/drawing/2014/main" id="{31575B49-82BE-3A1E-FB73-D878FA6641EB}"/>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2198789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dirty="0"/>
              <a:t>CLICK TO EDIT MASTER TITLE STYLE</a:t>
            </a:r>
            <a:endParaRPr lang="en-US" dirty="0"/>
          </a:p>
        </p:txBody>
      </p:sp>
      <p:pic>
        <p:nvPicPr>
          <p:cNvPr id="4" name="Picture 3" descr="A logo with red text&#10;&#10;Description automatically generated">
            <a:extLst>
              <a:ext uri="{FF2B5EF4-FFF2-40B4-BE49-F238E27FC236}">
                <a16:creationId xmlns:a16="http://schemas.microsoft.com/office/drawing/2014/main" id="{DE0EFB7D-B35D-4C27-D788-A3EE75145290}"/>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28361832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lternative title, text and 2 image">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42AC6519-EFC7-439F-2B40-CFDF814F807E}"/>
              </a:ext>
            </a:extLst>
          </p:cNvPr>
          <p:cNvSpPr>
            <a:spLocks noGrp="1"/>
          </p:cNvSpPr>
          <p:nvPr>
            <p:ph type="title" hasCustomPrompt="1"/>
          </p:nvPr>
        </p:nvSpPr>
        <p:spPr>
          <a:xfrm>
            <a:off x="479425" y="441900"/>
            <a:ext cx="11231387" cy="1019255"/>
          </a:xfrm>
        </p:spPr>
        <p:txBody>
          <a:bodyPr/>
          <a:lstStyle>
            <a:lvl1pPr>
              <a:defRPr sz="2400" cap="all" baseline="0"/>
            </a:lvl1pPr>
          </a:lstStyle>
          <a:p>
            <a:r>
              <a:rPr lang="en-GB" dirty="0"/>
              <a:t>CLICK TO EDIT MASTER TITLE STYLE</a:t>
            </a:r>
            <a:endParaRPr lang="en-US" dirty="0"/>
          </a:p>
        </p:txBody>
      </p:sp>
      <p:sp>
        <p:nvSpPr>
          <p:cNvPr id="6" name="Plassholder for innhold 2">
            <a:extLst>
              <a:ext uri="{FF2B5EF4-FFF2-40B4-BE49-F238E27FC236}">
                <a16:creationId xmlns:a16="http://schemas.microsoft.com/office/drawing/2014/main" id="{E4F4194F-33DE-1BF0-6B64-71BD09D794DC}"/>
              </a:ext>
            </a:extLst>
          </p:cNvPr>
          <p:cNvSpPr>
            <a:spLocks noGrp="1"/>
          </p:cNvSpPr>
          <p:nvPr>
            <p:ph sz="half" idx="12"/>
          </p:nvPr>
        </p:nvSpPr>
        <p:spPr>
          <a:xfrm>
            <a:off x="479375" y="1756308"/>
            <a:ext cx="5369911" cy="4585055"/>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US"/>
              <a:t>Click to edit Master text styles</a:t>
            </a:r>
          </a:p>
        </p:txBody>
      </p:sp>
      <p:sp>
        <p:nvSpPr>
          <p:cNvPr id="16" name="Text Placeholder 20">
            <a:extLst>
              <a:ext uri="{FF2B5EF4-FFF2-40B4-BE49-F238E27FC236}">
                <a16:creationId xmlns:a16="http://schemas.microsoft.com/office/drawing/2014/main" id="{348CBB34-5954-0933-D0D5-BD5F58E600CB}"/>
              </a:ext>
            </a:extLst>
          </p:cNvPr>
          <p:cNvSpPr>
            <a:spLocks noGrp="1"/>
          </p:cNvSpPr>
          <p:nvPr>
            <p:ph type="body" idx="24" hasCustomPrompt="1"/>
          </p:nvPr>
        </p:nvSpPr>
        <p:spPr>
          <a:xfrm>
            <a:off x="6337632" y="1768812"/>
            <a:ext cx="537494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17" name="Plassholder for innhold 2">
            <a:extLst>
              <a:ext uri="{FF2B5EF4-FFF2-40B4-BE49-F238E27FC236}">
                <a16:creationId xmlns:a16="http://schemas.microsoft.com/office/drawing/2014/main" id="{AB4DD175-6171-AA94-04B3-3E87758719E3}"/>
              </a:ext>
            </a:extLst>
          </p:cNvPr>
          <p:cNvSpPr>
            <a:spLocks noGrp="1"/>
          </p:cNvSpPr>
          <p:nvPr>
            <p:ph idx="25"/>
          </p:nvPr>
        </p:nvSpPr>
        <p:spPr>
          <a:xfrm>
            <a:off x="6337633" y="2550206"/>
            <a:ext cx="5373180" cy="1308903"/>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18" name="Text Placeholder 20">
            <a:extLst>
              <a:ext uri="{FF2B5EF4-FFF2-40B4-BE49-F238E27FC236}">
                <a16:creationId xmlns:a16="http://schemas.microsoft.com/office/drawing/2014/main" id="{2401B9FF-7F6F-CCB3-D113-78A5854CF2F2}"/>
              </a:ext>
            </a:extLst>
          </p:cNvPr>
          <p:cNvSpPr>
            <a:spLocks noGrp="1"/>
          </p:cNvSpPr>
          <p:nvPr>
            <p:ph type="body" idx="28" hasCustomPrompt="1"/>
          </p:nvPr>
        </p:nvSpPr>
        <p:spPr>
          <a:xfrm>
            <a:off x="6337632" y="4251067"/>
            <a:ext cx="537494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19" name="Plassholder for innhold 2">
            <a:extLst>
              <a:ext uri="{FF2B5EF4-FFF2-40B4-BE49-F238E27FC236}">
                <a16:creationId xmlns:a16="http://schemas.microsoft.com/office/drawing/2014/main" id="{D6C39587-6736-FE95-D2B2-BEABE73DF629}"/>
              </a:ext>
            </a:extLst>
          </p:cNvPr>
          <p:cNvSpPr>
            <a:spLocks noGrp="1"/>
          </p:cNvSpPr>
          <p:nvPr>
            <p:ph idx="29"/>
          </p:nvPr>
        </p:nvSpPr>
        <p:spPr>
          <a:xfrm>
            <a:off x="6337632" y="5032461"/>
            <a:ext cx="5373180" cy="1308903"/>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pic>
        <p:nvPicPr>
          <p:cNvPr id="2" name="Picture 1" descr="A logo with red text&#10;&#10;Description automatically generated">
            <a:extLst>
              <a:ext uri="{FF2B5EF4-FFF2-40B4-BE49-F238E27FC236}">
                <a16:creationId xmlns:a16="http://schemas.microsoft.com/office/drawing/2014/main" id="{130CA3E2-06E6-A1FE-B00A-B58982C91CE8}"/>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2130252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ata visualisation x2">
    <p:spTree>
      <p:nvGrpSpPr>
        <p:cNvPr id="1" name=""/>
        <p:cNvGrpSpPr/>
        <p:nvPr/>
      </p:nvGrpSpPr>
      <p:grpSpPr>
        <a:xfrm>
          <a:off x="0" y="0"/>
          <a:ext cx="0" cy="0"/>
          <a:chOff x="0" y="0"/>
          <a:chExt cx="0" cy="0"/>
        </a:xfrm>
      </p:grpSpPr>
      <p:pic>
        <p:nvPicPr>
          <p:cNvPr id="8" name="Picture 7" descr="A black background with a black square&#10;&#10;Description automatically generated">
            <a:extLst>
              <a:ext uri="{FF2B5EF4-FFF2-40B4-BE49-F238E27FC236}">
                <a16:creationId xmlns:a16="http://schemas.microsoft.com/office/drawing/2014/main" id="{7444B681-9575-6FC5-3C87-96B3F6181BD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25594" y="4235966"/>
            <a:ext cx="21500825" cy="3257700"/>
          </a:xfrm>
          <a:prstGeom prst="rect">
            <a:avLst/>
          </a:prstGeom>
        </p:spPr>
      </p:pic>
      <p:sp>
        <p:nvSpPr>
          <p:cNvPr id="3" name="Plassholder for innhold 2">
            <a:extLst>
              <a:ext uri="{FF2B5EF4-FFF2-40B4-BE49-F238E27FC236}">
                <a16:creationId xmlns:a16="http://schemas.microsoft.com/office/drawing/2014/main" id="{00951A32-23A0-6B06-8CD9-7B4E4C433754}"/>
              </a:ext>
            </a:extLst>
          </p:cNvPr>
          <p:cNvSpPr>
            <a:spLocks noGrp="1"/>
          </p:cNvSpPr>
          <p:nvPr>
            <p:ph idx="19"/>
          </p:nvPr>
        </p:nvSpPr>
        <p:spPr>
          <a:xfrm>
            <a:off x="479425" y="1761937"/>
            <a:ext cx="7382228" cy="3257700"/>
          </a:xfrm>
        </p:spPr>
        <p:txBody>
          <a:bodyPr>
            <a:normAutofit/>
          </a:bodyPr>
          <a:lstStyle>
            <a:lvl1pPr marL="0" indent="0">
              <a:lnSpc>
                <a:spcPts val="2420"/>
              </a:lnSpc>
              <a:buNone/>
              <a:defRPr sz="1800">
                <a:solidFill>
                  <a:schemeClr val="tx1"/>
                </a:solidFill>
                <a:latin typeface="Montserrat" pitchFamily="2" charset="77"/>
              </a:defRPr>
            </a:lvl1pPr>
            <a:lvl2pPr marL="742950" indent="-285750">
              <a:lnSpc>
                <a:spcPct val="100000"/>
              </a:lnSpc>
              <a:buFont typeface="Arial" panose="020B0604020202020204" pitchFamily="34" charset="0"/>
              <a:buChar char="•"/>
              <a:defRPr sz="1600">
                <a:solidFill>
                  <a:schemeClr val="tx1"/>
                </a:solidFill>
                <a:latin typeface="Montserrat" pitchFamily="2" charset="77"/>
              </a:defRPr>
            </a:lvl2pPr>
            <a:lvl3pPr>
              <a:lnSpc>
                <a:spcPct val="100000"/>
              </a:lnSpc>
              <a:defRPr sz="1400">
                <a:solidFill>
                  <a:schemeClr val="tx1"/>
                </a:solidFill>
                <a:latin typeface="Montserrat" pitchFamily="2" charset="77"/>
              </a:defRPr>
            </a:lvl3pPr>
            <a:lvl4pPr>
              <a:lnSpc>
                <a:spcPct val="100000"/>
              </a:lnSpc>
              <a:defRPr sz="1200">
                <a:solidFill>
                  <a:schemeClr val="tx1"/>
                </a:solidFill>
                <a:latin typeface="Montserrat" pitchFamily="2" charset="77"/>
              </a:defRPr>
            </a:lvl4pPr>
            <a:lvl5pPr>
              <a:lnSpc>
                <a:spcPct val="100000"/>
              </a:lnSpc>
              <a:defRPr sz="1200">
                <a:solidFill>
                  <a:schemeClr val="tx1"/>
                </a:solidFill>
                <a:latin typeface="Montserrat" pitchFamily="2" charset="77"/>
              </a:defRPr>
            </a:lvl5pPr>
          </a:lstStyle>
          <a:p>
            <a:pPr lvl="0"/>
            <a:r>
              <a:rPr lang="en-US"/>
              <a:t>Click to edit Master text styles</a:t>
            </a:r>
          </a:p>
        </p:txBody>
      </p:sp>
      <p:sp>
        <p:nvSpPr>
          <p:cNvPr id="9" name="TextBox 8">
            <a:extLst>
              <a:ext uri="{FF2B5EF4-FFF2-40B4-BE49-F238E27FC236}">
                <a16:creationId xmlns:a16="http://schemas.microsoft.com/office/drawing/2014/main" id="{1375D34B-6561-44DA-DB69-5A42F9D1912B}"/>
              </a:ext>
            </a:extLst>
          </p:cNvPr>
          <p:cNvSpPr txBox="1"/>
          <p:nvPr userDrawn="1"/>
        </p:nvSpPr>
        <p:spPr>
          <a:xfrm>
            <a:off x="14859000" y="4051300"/>
            <a:ext cx="184731" cy="369332"/>
          </a:xfrm>
          <a:prstGeom prst="rect">
            <a:avLst/>
          </a:prstGeom>
          <a:noFill/>
        </p:spPr>
        <p:txBody>
          <a:bodyPr wrap="none" rtlCol="0">
            <a:spAutoFit/>
          </a:bodyPr>
          <a:lstStyle/>
          <a:p>
            <a:endParaRPr lang="en-US" dirty="0"/>
          </a:p>
        </p:txBody>
      </p:sp>
      <p:sp>
        <p:nvSpPr>
          <p:cNvPr id="11" name="Plassholder for innhold 2">
            <a:extLst>
              <a:ext uri="{FF2B5EF4-FFF2-40B4-BE49-F238E27FC236}">
                <a16:creationId xmlns:a16="http://schemas.microsoft.com/office/drawing/2014/main" id="{32BA10E8-8D2B-AD2D-BD48-DA154419BA2A}"/>
              </a:ext>
            </a:extLst>
          </p:cNvPr>
          <p:cNvSpPr>
            <a:spLocks noGrp="1"/>
          </p:cNvSpPr>
          <p:nvPr>
            <p:ph idx="30" hasCustomPrompt="1"/>
          </p:nvPr>
        </p:nvSpPr>
        <p:spPr>
          <a:xfrm>
            <a:off x="479426" y="5298546"/>
            <a:ext cx="7382228" cy="566270"/>
          </a:xfrm>
        </p:spPr>
        <p:txBody>
          <a:bodyPr>
            <a:normAutofit/>
          </a:bodyPr>
          <a:lstStyle>
            <a:lvl1pPr marL="0" indent="0">
              <a:lnSpc>
                <a:spcPts val="2120"/>
              </a:lnSpc>
              <a:buNone/>
              <a:defRPr lang="en-GB" sz="1600" b="1" i="0" kern="1200" cap="all" baseline="0" dirty="0">
                <a:solidFill>
                  <a:schemeClr val="tx1"/>
                </a:solidFill>
                <a:latin typeface="Montserrat" pitchFamily="2" charset="77"/>
                <a:ea typeface="+mn-ea"/>
                <a:cs typeface="Arial" panose="020B0604020202020204" pitchFamily="34" charset="0"/>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dirty="0"/>
              <a:t>CLICK TO EDIT MASTER TEXT STYLES</a:t>
            </a:r>
          </a:p>
        </p:txBody>
      </p:sp>
      <p:sp>
        <p:nvSpPr>
          <p:cNvPr id="18" name="Title 6">
            <a:extLst>
              <a:ext uri="{FF2B5EF4-FFF2-40B4-BE49-F238E27FC236}">
                <a16:creationId xmlns:a16="http://schemas.microsoft.com/office/drawing/2014/main" id="{4D839894-CE51-0D00-1FD9-7319BE3082FC}"/>
              </a:ext>
            </a:extLst>
          </p:cNvPr>
          <p:cNvSpPr>
            <a:spLocks noGrp="1"/>
          </p:cNvSpPr>
          <p:nvPr>
            <p:ph type="title" hasCustomPrompt="1"/>
          </p:nvPr>
        </p:nvSpPr>
        <p:spPr>
          <a:xfrm>
            <a:off x="479425" y="441900"/>
            <a:ext cx="11231387" cy="1019255"/>
          </a:xfrm>
        </p:spPr>
        <p:txBody>
          <a:bodyPr/>
          <a:lstStyle>
            <a:lvl1pPr>
              <a:defRPr sz="2400" cap="all" baseline="0"/>
            </a:lvl1pPr>
          </a:lstStyle>
          <a:p>
            <a:r>
              <a:rPr lang="en-GB" dirty="0"/>
              <a:t>CLICK TO EDIT MASTER TITLE STYLE</a:t>
            </a:r>
            <a:endParaRPr lang="en-US" dirty="0"/>
          </a:p>
        </p:txBody>
      </p:sp>
      <p:sp>
        <p:nvSpPr>
          <p:cNvPr id="2" name="Text Placeholder 20">
            <a:extLst>
              <a:ext uri="{FF2B5EF4-FFF2-40B4-BE49-F238E27FC236}">
                <a16:creationId xmlns:a16="http://schemas.microsoft.com/office/drawing/2014/main" id="{799E3CF4-14D9-C052-14D3-57F0858F07C2}"/>
              </a:ext>
            </a:extLst>
          </p:cNvPr>
          <p:cNvSpPr>
            <a:spLocks noGrp="1"/>
          </p:cNvSpPr>
          <p:nvPr>
            <p:ph type="body" idx="22" hasCustomPrompt="1"/>
          </p:nvPr>
        </p:nvSpPr>
        <p:spPr>
          <a:xfrm>
            <a:off x="8181173" y="1768811"/>
            <a:ext cx="3531401" cy="1215549"/>
          </a:xfrm>
        </p:spPr>
        <p:txBody>
          <a:bodyPr anchor="t"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4" name="Text Placeholder 20">
            <a:extLst>
              <a:ext uri="{FF2B5EF4-FFF2-40B4-BE49-F238E27FC236}">
                <a16:creationId xmlns:a16="http://schemas.microsoft.com/office/drawing/2014/main" id="{FDEF7085-36CA-5766-D4DA-EC7A5D0E21F7}"/>
              </a:ext>
            </a:extLst>
          </p:cNvPr>
          <p:cNvSpPr>
            <a:spLocks noGrp="1"/>
          </p:cNvSpPr>
          <p:nvPr>
            <p:ph type="body" idx="31" hasCustomPrompt="1"/>
          </p:nvPr>
        </p:nvSpPr>
        <p:spPr>
          <a:xfrm>
            <a:off x="8181173" y="4044798"/>
            <a:ext cx="1940727" cy="974839"/>
          </a:xfrm>
        </p:spPr>
        <p:txBody>
          <a:bodyPr anchor="t"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5" name="Plassholder for innhold 2">
            <a:extLst>
              <a:ext uri="{FF2B5EF4-FFF2-40B4-BE49-F238E27FC236}">
                <a16:creationId xmlns:a16="http://schemas.microsoft.com/office/drawing/2014/main" id="{0B9E1280-3330-F4CB-506D-B9D3CE2574B5}"/>
              </a:ext>
            </a:extLst>
          </p:cNvPr>
          <p:cNvSpPr>
            <a:spLocks noGrp="1"/>
          </p:cNvSpPr>
          <p:nvPr>
            <p:ph idx="23"/>
          </p:nvPr>
        </p:nvSpPr>
        <p:spPr>
          <a:xfrm>
            <a:off x="8181173" y="3173384"/>
            <a:ext cx="3531600"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6" name="Plassholder for innhold 2">
            <a:extLst>
              <a:ext uri="{FF2B5EF4-FFF2-40B4-BE49-F238E27FC236}">
                <a16:creationId xmlns:a16="http://schemas.microsoft.com/office/drawing/2014/main" id="{D24D3151-04AA-352F-681B-A74893FD5AD7}"/>
              </a:ext>
            </a:extLst>
          </p:cNvPr>
          <p:cNvSpPr>
            <a:spLocks noGrp="1"/>
          </p:cNvSpPr>
          <p:nvPr>
            <p:ph idx="33"/>
          </p:nvPr>
        </p:nvSpPr>
        <p:spPr>
          <a:xfrm>
            <a:off x="8181173" y="5298546"/>
            <a:ext cx="1940727"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pic>
        <p:nvPicPr>
          <p:cNvPr id="7" name="Picture 6" descr="A logo with red text&#10;&#10;Description automatically generated">
            <a:extLst>
              <a:ext uri="{FF2B5EF4-FFF2-40B4-BE49-F238E27FC236}">
                <a16:creationId xmlns:a16="http://schemas.microsoft.com/office/drawing/2014/main" id="{6EA2C66F-1CF4-FBF3-16AC-D12E60377063}"/>
              </a:ext>
            </a:extLst>
          </p:cNvPr>
          <p:cNvPicPr>
            <a:picLocks noChangeAspect="1"/>
          </p:cNvPicPr>
          <p:nvPr userDrawn="1"/>
        </p:nvPicPr>
        <p:blipFill>
          <a:blip r:embed="rId3"/>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193238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ata visualisation x2 with subtitle">
    <p:spTree>
      <p:nvGrpSpPr>
        <p:cNvPr id="1" name=""/>
        <p:cNvGrpSpPr/>
        <p:nvPr/>
      </p:nvGrpSpPr>
      <p:grpSpPr>
        <a:xfrm>
          <a:off x="0" y="0"/>
          <a:ext cx="0" cy="0"/>
          <a:chOff x="0" y="0"/>
          <a:chExt cx="0" cy="0"/>
        </a:xfrm>
      </p:grpSpPr>
      <p:pic>
        <p:nvPicPr>
          <p:cNvPr id="8" name="Picture 7" descr="A black background with a black square&#10;&#10;Description automatically generated">
            <a:extLst>
              <a:ext uri="{FF2B5EF4-FFF2-40B4-BE49-F238E27FC236}">
                <a16:creationId xmlns:a16="http://schemas.microsoft.com/office/drawing/2014/main" id="{7444B681-9575-6FC5-3C87-96B3F6181BD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25594" y="4235965"/>
            <a:ext cx="21500825" cy="3257700"/>
          </a:xfrm>
          <a:prstGeom prst="rect">
            <a:avLst/>
          </a:prstGeom>
        </p:spPr>
      </p:pic>
      <p:sp>
        <p:nvSpPr>
          <p:cNvPr id="3" name="Plassholder for innhold 2">
            <a:extLst>
              <a:ext uri="{FF2B5EF4-FFF2-40B4-BE49-F238E27FC236}">
                <a16:creationId xmlns:a16="http://schemas.microsoft.com/office/drawing/2014/main" id="{00951A32-23A0-6B06-8CD9-7B4E4C433754}"/>
              </a:ext>
            </a:extLst>
          </p:cNvPr>
          <p:cNvSpPr>
            <a:spLocks noGrp="1"/>
          </p:cNvSpPr>
          <p:nvPr>
            <p:ph idx="19"/>
          </p:nvPr>
        </p:nvSpPr>
        <p:spPr>
          <a:xfrm>
            <a:off x="479425" y="2523736"/>
            <a:ext cx="7382228" cy="2495901"/>
          </a:xfrm>
        </p:spPr>
        <p:txBody>
          <a:bodyPr>
            <a:normAutofit/>
          </a:bodyPr>
          <a:lstStyle>
            <a:lvl1pPr marL="0" indent="0">
              <a:lnSpc>
                <a:spcPts val="2120"/>
              </a:lnSpc>
              <a:buNone/>
              <a:defRPr sz="1600">
                <a:solidFill>
                  <a:schemeClr val="tx1"/>
                </a:solidFill>
                <a:latin typeface="Montserrat" pitchFamily="2" charset="77"/>
              </a:defRPr>
            </a:lvl1pPr>
            <a:lvl2pPr marL="742950" indent="-285750">
              <a:lnSpc>
                <a:spcPct val="100000"/>
              </a:lnSpc>
              <a:buFont typeface="Arial" panose="020B0604020202020204" pitchFamily="34" charset="0"/>
              <a:buChar char="•"/>
              <a:defRPr sz="1600">
                <a:solidFill>
                  <a:schemeClr val="tx1"/>
                </a:solidFill>
                <a:latin typeface="Montserrat" pitchFamily="2" charset="77"/>
              </a:defRPr>
            </a:lvl2pPr>
            <a:lvl3pPr>
              <a:lnSpc>
                <a:spcPct val="100000"/>
              </a:lnSpc>
              <a:defRPr sz="1400">
                <a:solidFill>
                  <a:schemeClr val="tx1"/>
                </a:solidFill>
                <a:latin typeface="Montserrat" pitchFamily="2" charset="77"/>
              </a:defRPr>
            </a:lvl3pPr>
            <a:lvl4pPr>
              <a:lnSpc>
                <a:spcPct val="100000"/>
              </a:lnSpc>
              <a:defRPr sz="1200">
                <a:solidFill>
                  <a:schemeClr val="tx1"/>
                </a:solidFill>
                <a:latin typeface="Montserrat" pitchFamily="2" charset="77"/>
              </a:defRPr>
            </a:lvl4pPr>
            <a:lvl5pPr>
              <a:lnSpc>
                <a:spcPct val="100000"/>
              </a:lnSpc>
              <a:defRPr sz="1200">
                <a:solidFill>
                  <a:schemeClr val="tx1"/>
                </a:solidFill>
                <a:latin typeface="Montserrat" pitchFamily="2" charset="77"/>
              </a:defRPr>
            </a:lvl5pPr>
          </a:lstStyle>
          <a:p>
            <a:pPr lvl="0"/>
            <a:r>
              <a:rPr lang="en-US"/>
              <a:t>Click to edit Master text styles</a:t>
            </a:r>
          </a:p>
        </p:txBody>
      </p:sp>
      <p:sp>
        <p:nvSpPr>
          <p:cNvPr id="9" name="TextBox 8">
            <a:extLst>
              <a:ext uri="{FF2B5EF4-FFF2-40B4-BE49-F238E27FC236}">
                <a16:creationId xmlns:a16="http://schemas.microsoft.com/office/drawing/2014/main" id="{1375D34B-6561-44DA-DB69-5A42F9D1912B}"/>
              </a:ext>
            </a:extLst>
          </p:cNvPr>
          <p:cNvSpPr txBox="1"/>
          <p:nvPr userDrawn="1"/>
        </p:nvSpPr>
        <p:spPr>
          <a:xfrm>
            <a:off x="14859000" y="4051300"/>
            <a:ext cx="184731" cy="369332"/>
          </a:xfrm>
          <a:prstGeom prst="rect">
            <a:avLst/>
          </a:prstGeom>
          <a:noFill/>
        </p:spPr>
        <p:txBody>
          <a:bodyPr wrap="none" rtlCol="0">
            <a:spAutoFit/>
          </a:bodyPr>
          <a:lstStyle/>
          <a:p>
            <a:endParaRPr lang="en-US" dirty="0"/>
          </a:p>
        </p:txBody>
      </p:sp>
      <p:sp>
        <p:nvSpPr>
          <p:cNvPr id="10" name="Text Placeholder 20">
            <a:extLst>
              <a:ext uri="{FF2B5EF4-FFF2-40B4-BE49-F238E27FC236}">
                <a16:creationId xmlns:a16="http://schemas.microsoft.com/office/drawing/2014/main" id="{056E0855-B9EC-4AD2-B98A-13BE0DA119AA}"/>
              </a:ext>
            </a:extLst>
          </p:cNvPr>
          <p:cNvSpPr>
            <a:spLocks noGrp="1"/>
          </p:cNvSpPr>
          <p:nvPr>
            <p:ph type="body" idx="22" hasCustomPrompt="1"/>
          </p:nvPr>
        </p:nvSpPr>
        <p:spPr>
          <a:xfrm>
            <a:off x="8181173" y="1768811"/>
            <a:ext cx="3531401" cy="1215549"/>
          </a:xfrm>
        </p:spPr>
        <p:txBody>
          <a:bodyPr anchor="t"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11" name="Plassholder for innhold 2">
            <a:extLst>
              <a:ext uri="{FF2B5EF4-FFF2-40B4-BE49-F238E27FC236}">
                <a16:creationId xmlns:a16="http://schemas.microsoft.com/office/drawing/2014/main" id="{32BA10E8-8D2B-AD2D-BD48-DA154419BA2A}"/>
              </a:ext>
            </a:extLst>
          </p:cNvPr>
          <p:cNvSpPr>
            <a:spLocks noGrp="1"/>
          </p:cNvSpPr>
          <p:nvPr>
            <p:ph idx="30" hasCustomPrompt="1"/>
          </p:nvPr>
        </p:nvSpPr>
        <p:spPr>
          <a:xfrm>
            <a:off x="479426" y="5298546"/>
            <a:ext cx="7382228" cy="566270"/>
          </a:xfrm>
        </p:spPr>
        <p:txBody>
          <a:bodyPr>
            <a:normAutofit/>
          </a:bodyPr>
          <a:lstStyle>
            <a:lvl1pPr marL="0" indent="0">
              <a:lnSpc>
                <a:spcPts val="2120"/>
              </a:lnSpc>
              <a:buNone/>
              <a:defRPr lang="en-GB" sz="1600" b="1" i="0" kern="1200" cap="all" baseline="0" dirty="0">
                <a:solidFill>
                  <a:schemeClr val="tx1"/>
                </a:solidFill>
                <a:latin typeface="Montserrat" pitchFamily="2" charset="77"/>
                <a:ea typeface="+mn-ea"/>
                <a:cs typeface="Arial" panose="020B0604020202020204" pitchFamily="34" charset="0"/>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dirty="0"/>
              <a:t>CLICK TO EDIT MASTER TEXT STYLES</a:t>
            </a:r>
          </a:p>
        </p:txBody>
      </p:sp>
      <p:sp>
        <p:nvSpPr>
          <p:cNvPr id="12" name="Text Placeholder 20">
            <a:extLst>
              <a:ext uri="{FF2B5EF4-FFF2-40B4-BE49-F238E27FC236}">
                <a16:creationId xmlns:a16="http://schemas.microsoft.com/office/drawing/2014/main" id="{AB70C5DC-1F75-639D-F8A5-FBB0A0450E1E}"/>
              </a:ext>
            </a:extLst>
          </p:cNvPr>
          <p:cNvSpPr>
            <a:spLocks noGrp="1"/>
          </p:cNvSpPr>
          <p:nvPr>
            <p:ph type="body" idx="31" hasCustomPrompt="1"/>
          </p:nvPr>
        </p:nvSpPr>
        <p:spPr>
          <a:xfrm>
            <a:off x="8181173" y="4044798"/>
            <a:ext cx="1940727" cy="974839"/>
          </a:xfrm>
        </p:spPr>
        <p:txBody>
          <a:bodyPr anchor="t"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2" name="Title 6">
            <a:extLst>
              <a:ext uri="{FF2B5EF4-FFF2-40B4-BE49-F238E27FC236}">
                <a16:creationId xmlns:a16="http://schemas.microsoft.com/office/drawing/2014/main" id="{99704C32-3989-99B3-CF87-A15FA59408E3}"/>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dirty="0"/>
              <a:t>CLICK TO EDIT MASTER TITLE STYLE</a:t>
            </a:r>
            <a:endParaRPr lang="en-US" dirty="0"/>
          </a:p>
        </p:txBody>
      </p:sp>
      <p:sp>
        <p:nvSpPr>
          <p:cNvPr id="4" name="Text Placeholder 20">
            <a:extLst>
              <a:ext uri="{FF2B5EF4-FFF2-40B4-BE49-F238E27FC236}">
                <a16:creationId xmlns:a16="http://schemas.microsoft.com/office/drawing/2014/main" id="{E5DAEE78-CEDC-104F-96D2-EC4A646AED50}"/>
              </a:ext>
            </a:extLst>
          </p:cNvPr>
          <p:cNvSpPr>
            <a:spLocks noGrp="1"/>
          </p:cNvSpPr>
          <p:nvPr>
            <p:ph type="body" idx="32" hasCustomPrompt="1"/>
          </p:nvPr>
        </p:nvSpPr>
        <p:spPr>
          <a:xfrm>
            <a:off x="477659" y="1768812"/>
            <a:ext cx="7382228"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5" name="Plassholder for innhold 2">
            <a:extLst>
              <a:ext uri="{FF2B5EF4-FFF2-40B4-BE49-F238E27FC236}">
                <a16:creationId xmlns:a16="http://schemas.microsoft.com/office/drawing/2014/main" id="{9365C55D-36C9-B427-A5C1-0BDF9D90AF1A}"/>
              </a:ext>
            </a:extLst>
          </p:cNvPr>
          <p:cNvSpPr>
            <a:spLocks noGrp="1"/>
          </p:cNvSpPr>
          <p:nvPr>
            <p:ph idx="23"/>
          </p:nvPr>
        </p:nvSpPr>
        <p:spPr>
          <a:xfrm>
            <a:off x="8181173" y="3173384"/>
            <a:ext cx="3531600"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6" name="Plassholder for innhold 2">
            <a:extLst>
              <a:ext uri="{FF2B5EF4-FFF2-40B4-BE49-F238E27FC236}">
                <a16:creationId xmlns:a16="http://schemas.microsoft.com/office/drawing/2014/main" id="{5E76C479-98A2-8A4C-E5AF-051F1F3C4721}"/>
              </a:ext>
            </a:extLst>
          </p:cNvPr>
          <p:cNvSpPr>
            <a:spLocks noGrp="1"/>
          </p:cNvSpPr>
          <p:nvPr>
            <p:ph idx="33"/>
          </p:nvPr>
        </p:nvSpPr>
        <p:spPr>
          <a:xfrm>
            <a:off x="8181173" y="5298546"/>
            <a:ext cx="1940727"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pic>
        <p:nvPicPr>
          <p:cNvPr id="7" name="Picture 6" descr="A logo with red text&#10;&#10;Description automatically generated">
            <a:extLst>
              <a:ext uri="{FF2B5EF4-FFF2-40B4-BE49-F238E27FC236}">
                <a16:creationId xmlns:a16="http://schemas.microsoft.com/office/drawing/2014/main" id="{62CC1534-20AF-1558-06AB-2C9C52FA3805}"/>
              </a:ext>
            </a:extLst>
          </p:cNvPr>
          <p:cNvPicPr>
            <a:picLocks noChangeAspect="1"/>
          </p:cNvPicPr>
          <p:nvPr userDrawn="1"/>
        </p:nvPicPr>
        <p:blipFill>
          <a:blip r:embed="rId3"/>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19788438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ata visualisation x3 with subtitle">
    <p:spTree>
      <p:nvGrpSpPr>
        <p:cNvPr id="1" name=""/>
        <p:cNvGrpSpPr/>
        <p:nvPr/>
      </p:nvGrpSpPr>
      <p:grpSpPr>
        <a:xfrm>
          <a:off x="0" y="0"/>
          <a:ext cx="0" cy="0"/>
          <a:chOff x="0" y="0"/>
          <a:chExt cx="0" cy="0"/>
        </a:xfrm>
      </p:grpSpPr>
      <p:sp>
        <p:nvSpPr>
          <p:cNvPr id="45" name="TextBox 44">
            <a:extLst>
              <a:ext uri="{FF2B5EF4-FFF2-40B4-BE49-F238E27FC236}">
                <a16:creationId xmlns:a16="http://schemas.microsoft.com/office/drawing/2014/main" id="{B17250F1-C27A-CA65-E36B-B81AC995378D}"/>
              </a:ext>
            </a:extLst>
          </p:cNvPr>
          <p:cNvSpPr txBox="1"/>
          <p:nvPr userDrawn="1"/>
        </p:nvSpPr>
        <p:spPr>
          <a:xfrm>
            <a:off x="-12700" y="8724900"/>
            <a:ext cx="184731" cy="369332"/>
          </a:xfrm>
          <a:prstGeom prst="rect">
            <a:avLst/>
          </a:prstGeom>
          <a:noFill/>
        </p:spPr>
        <p:txBody>
          <a:bodyPr wrap="none" rtlCol="0">
            <a:spAutoFit/>
          </a:bodyPr>
          <a:lstStyle/>
          <a:p>
            <a:endParaRPr lang="en-US" dirty="0"/>
          </a:p>
        </p:txBody>
      </p:sp>
      <p:sp>
        <p:nvSpPr>
          <p:cNvPr id="23" name="Plassholder for innhold 2">
            <a:extLst>
              <a:ext uri="{FF2B5EF4-FFF2-40B4-BE49-F238E27FC236}">
                <a16:creationId xmlns:a16="http://schemas.microsoft.com/office/drawing/2014/main" id="{A19A7692-8EC0-A07A-1F06-1D5D1D9F596F}"/>
              </a:ext>
            </a:extLst>
          </p:cNvPr>
          <p:cNvSpPr>
            <a:spLocks noGrp="1"/>
          </p:cNvSpPr>
          <p:nvPr>
            <p:ph idx="19"/>
          </p:nvPr>
        </p:nvSpPr>
        <p:spPr>
          <a:xfrm>
            <a:off x="4330200" y="4003964"/>
            <a:ext cx="7382228" cy="1100472"/>
          </a:xfrm>
        </p:spPr>
        <p:txBody>
          <a:bodyPr>
            <a:normAutofit/>
          </a:bodyPr>
          <a:lstStyle>
            <a:lvl1pPr marL="0" indent="0">
              <a:lnSpc>
                <a:spcPts val="2400"/>
              </a:lnSpc>
              <a:buNone/>
              <a:defRPr sz="1800" b="0">
                <a:solidFill>
                  <a:schemeClr val="tx1"/>
                </a:solidFill>
                <a:latin typeface="Montserrat" pitchFamily="2" charset="77"/>
              </a:defRPr>
            </a:lvl1pPr>
            <a:lvl2pPr>
              <a:lnSpc>
                <a:spcPct val="100000"/>
              </a:lnSpc>
              <a:defRPr sz="1600">
                <a:solidFill>
                  <a:schemeClr val="tx1"/>
                </a:solidFill>
                <a:latin typeface="Montserrat" pitchFamily="2" charset="77"/>
              </a:defRPr>
            </a:lvl2pPr>
            <a:lvl3pPr>
              <a:lnSpc>
                <a:spcPct val="100000"/>
              </a:lnSpc>
              <a:defRPr sz="1400">
                <a:solidFill>
                  <a:schemeClr val="tx1"/>
                </a:solidFill>
                <a:latin typeface="Montserrat" pitchFamily="2" charset="77"/>
              </a:defRPr>
            </a:lvl3pPr>
            <a:lvl4pPr>
              <a:lnSpc>
                <a:spcPct val="100000"/>
              </a:lnSpc>
              <a:defRPr sz="1200">
                <a:solidFill>
                  <a:schemeClr val="tx1"/>
                </a:solidFill>
                <a:latin typeface="Montserrat" pitchFamily="2" charset="77"/>
              </a:defRPr>
            </a:lvl4pPr>
            <a:lvl5pPr>
              <a:lnSpc>
                <a:spcPct val="100000"/>
              </a:lnSpc>
              <a:defRPr sz="1200">
                <a:solidFill>
                  <a:schemeClr val="tx1"/>
                </a:solidFill>
                <a:latin typeface="Montserrat" pitchFamily="2" charset="77"/>
              </a:defRPr>
            </a:lvl5pPr>
          </a:lstStyle>
          <a:p>
            <a:pPr lvl="0"/>
            <a:r>
              <a:rPr lang="en-US"/>
              <a:t>Click to edit Master text styles</a:t>
            </a:r>
          </a:p>
        </p:txBody>
      </p:sp>
      <p:sp>
        <p:nvSpPr>
          <p:cNvPr id="46" name="Text Placeholder 20">
            <a:extLst>
              <a:ext uri="{FF2B5EF4-FFF2-40B4-BE49-F238E27FC236}">
                <a16:creationId xmlns:a16="http://schemas.microsoft.com/office/drawing/2014/main" id="{6F7A03D9-8A29-659C-61BA-8ED553C00B07}"/>
              </a:ext>
            </a:extLst>
          </p:cNvPr>
          <p:cNvSpPr>
            <a:spLocks noGrp="1"/>
          </p:cNvSpPr>
          <p:nvPr>
            <p:ph type="body" idx="22" hasCustomPrompt="1"/>
          </p:nvPr>
        </p:nvSpPr>
        <p:spPr>
          <a:xfrm>
            <a:off x="479179" y="1764242"/>
            <a:ext cx="3531600" cy="1214575"/>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47" name="Plassholder for innhold 2">
            <a:extLst>
              <a:ext uri="{FF2B5EF4-FFF2-40B4-BE49-F238E27FC236}">
                <a16:creationId xmlns:a16="http://schemas.microsoft.com/office/drawing/2014/main" id="{46A44F61-AD53-9B7A-1297-52DC3A41CDBD}"/>
              </a:ext>
            </a:extLst>
          </p:cNvPr>
          <p:cNvSpPr>
            <a:spLocks noGrp="1"/>
          </p:cNvSpPr>
          <p:nvPr>
            <p:ph idx="23"/>
          </p:nvPr>
        </p:nvSpPr>
        <p:spPr>
          <a:xfrm>
            <a:off x="479179" y="3105049"/>
            <a:ext cx="3531600"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48" name="Text Placeholder 20">
            <a:extLst>
              <a:ext uri="{FF2B5EF4-FFF2-40B4-BE49-F238E27FC236}">
                <a16:creationId xmlns:a16="http://schemas.microsoft.com/office/drawing/2014/main" id="{C7CD6CD2-2E61-24B5-2CA8-8958CAF78407}"/>
              </a:ext>
            </a:extLst>
          </p:cNvPr>
          <p:cNvSpPr>
            <a:spLocks noGrp="1"/>
          </p:cNvSpPr>
          <p:nvPr>
            <p:ph type="body" idx="28" hasCustomPrompt="1"/>
          </p:nvPr>
        </p:nvSpPr>
        <p:spPr>
          <a:xfrm>
            <a:off x="8181223" y="1764242"/>
            <a:ext cx="3531600" cy="1214575"/>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49" name="Plassholder for innhold 2">
            <a:extLst>
              <a:ext uri="{FF2B5EF4-FFF2-40B4-BE49-F238E27FC236}">
                <a16:creationId xmlns:a16="http://schemas.microsoft.com/office/drawing/2014/main" id="{1D7455E6-09DA-5C73-FCD7-440D99C2789A}"/>
              </a:ext>
            </a:extLst>
          </p:cNvPr>
          <p:cNvSpPr>
            <a:spLocks noGrp="1"/>
          </p:cNvSpPr>
          <p:nvPr>
            <p:ph idx="29"/>
          </p:nvPr>
        </p:nvSpPr>
        <p:spPr>
          <a:xfrm>
            <a:off x="8181223" y="3105049"/>
            <a:ext cx="3531600"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50" name="Text Placeholder 20">
            <a:extLst>
              <a:ext uri="{FF2B5EF4-FFF2-40B4-BE49-F238E27FC236}">
                <a16:creationId xmlns:a16="http://schemas.microsoft.com/office/drawing/2014/main" id="{DFCDCA3A-B486-8DDB-AFB8-5C30F8971134}"/>
              </a:ext>
            </a:extLst>
          </p:cNvPr>
          <p:cNvSpPr>
            <a:spLocks noGrp="1"/>
          </p:cNvSpPr>
          <p:nvPr>
            <p:ph type="body" idx="31" hasCustomPrompt="1"/>
          </p:nvPr>
        </p:nvSpPr>
        <p:spPr>
          <a:xfrm>
            <a:off x="4330200" y="1764242"/>
            <a:ext cx="3531600" cy="1214575"/>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51" name="Plassholder for innhold 2">
            <a:extLst>
              <a:ext uri="{FF2B5EF4-FFF2-40B4-BE49-F238E27FC236}">
                <a16:creationId xmlns:a16="http://schemas.microsoft.com/office/drawing/2014/main" id="{80EA3FEB-9E9E-62AA-BF2D-3E89A81DD842}"/>
              </a:ext>
            </a:extLst>
          </p:cNvPr>
          <p:cNvSpPr>
            <a:spLocks noGrp="1"/>
          </p:cNvSpPr>
          <p:nvPr>
            <p:ph idx="32"/>
          </p:nvPr>
        </p:nvSpPr>
        <p:spPr>
          <a:xfrm>
            <a:off x="4330200" y="3105049"/>
            <a:ext cx="3531600"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pic>
        <p:nvPicPr>
          <p:cNvPr id="2" name="Picture 1" descr="A black background with a black square&#10;&#10;Description automatically generated">
            <a:extLst>
              <a:ext uri="{FF2B5EF4-FFF2-40B4-BE49-F238E27FC236}">
                <a16:creationId xmlns:a16="http://schemas.microsoft.com/office/drawing/2014/main" id="{B6C6FB5C-BDC2-D08E-D51B-F918865353E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42684" y="4102098"/>
            <a:ext cx="21553730" cy="2660400"/>
          </a:xfrm>
          <a:prstGeom prst="rect">
            <a:avLst/>
          </a:prstGeom>
        </p:spPr>
      </p:pic>
      <p:sp>
        <p:nvSpPr>
          <p:cNvPr id="3" name="Title 6">
            <a:extLst>
              <a:ext uri="{FF2B5EF4-FFF2-40B4-BE49-F238E27FC236}">
                <a16:creationId xmlns:a16="http://schemas.microsoft.com/office/drawing/2014/main" id="{6E0FD2E2-766A-0BE6-9243-5A18FF6CB12F}"/>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dirty="0"/>
              <a:t>CLICK TO EDIT MASTER TITLE STYLE</a:t>
            </a:r>
            <a:endParaRPr lang="en-US" dirty="0"/>
          </a:p>
        </p:txBody>
      </p:sp>
      <p:sp>
        <p:nvSpPr>
          <p:cNvPr id="4" name="Plassholder for innhold 2">
            <a:extLst>
              <a:ext uri="{FF2B5EF4-FFF2-40B4-BE49-F238E27FC236}">
                <a16:creationId xmlns:a16="http://schemas.microsoft.com/office/drawing/2014/main" id="{2AF4A476-5F86-6841-40FA-AF97E0018A9F}"/>
              </a:ext>
            </a:extLst>
          </p:cNvPr>
          <p:cNvSpPr>
            <a:spLocks noGrp="1"/>
          </p:cNvSpPr>
          <p:nvPr>
            <p:ph idx="30" hasCustomPrompt="1"/>
          </p:nvPr>
        </p:nvSpPr>
        <p:spPr>
          <a:xfrm>
            <a:off x="4330200" y="5298546"/>
            <a:ext cx="7382228" cy="566270"/>
          </a:xfrm>
        </p:spPr>
        <p:txBody>
          <a:bodyPr>
            <a:normAutofit/>
          </a:bodyPr>
          <a:lstStyle>
            <a:lvl1pPr marL="0" indent="0">
              <a:lnSpc>
                <a:spcPts val="2120"/>
              </a:lnSpc>
              <a:buNone/>
              <a:defRPr lang="en-GB" sz="1600" b="1" i="0" kern="1200" cap="all" baseline="0" dirty="0">
                <a:solidFill>
                  <a:schemeClr val="tx1"/>
                </a:solidFill>
                <a:latin typeface="Montserrat" pitchFamily="2" charset="77"/>
                <a:ea typeface="+mn-ea"/>
                <a:cs typeface="Arial" panose="020B0604020202020204" pitchFamily="34" charset="0"/>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dirty="0"/>
              <a:t>CLICK TO EDIT MASTER TEXT STYLES</a:t>
            </a:r>
          </a:p>
        </p:txBody>
      </p:sp>
      <p:pic>
        <p:nvPicPr>
          <p:cNvPr id="5" name="Picture 4" descr="A logo with red text&#10;&#10;Description automatically generated">
            <a:extLst>
              <a:ext uri="{FF2B5EF4-FFF2-40B4-BE49-F238E27FC236}">
                <a16:creationId xmlns:a16="http://schemas.microsoft.com/office/drawing/2014/main" id="{D407F97D-6744-19EF-0669-50B408A080B8}"/>
              </a:ext>
            </a:extLst>
          </p:cNvPr>
          <p:cNvPicPr>
            <a:picLocks noChangeAspect="1"/>
          </p:cNvPicPr>
          <p:nvPr userDrawn="1"/>
        </p:nvPicPr>
        <p:blipFill>
          <a:blip r:embed="rId3"/>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26407062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ata visualisation x3">
    <p:spTree>
      <p:nvGrpSpPr>
        <p:cNvPr id="1" name=""/>
        <p:cNvGrpSpPr/>
        <p:nvPr/>
      </p:nvGrpSpPr>
      <p:grpSpPr>
        <a:xfrm>
          <a:off x="0" y="0"/>
          <a:ext cx="0" cy="0"/>
          <a:chOff x="0" y="0"/>
          <a:chExt cx="0" cy="0"/>
        </a:xfrm>
      </p:grpSpPr>
      <p:sp>
        <p:nvSpPr>
          <p:cNvPr id="45" name="TextBox 44">
            <a:extLst>
              <a:ext uri="{FF2B5EF4-FFF2-40B4-BE49-F238E27FC236}">
                <a16:creationId xmlns:a16="http://schemas.microsoft.com/office/drawing/2014/main" id="{B17250F1-C27A-CA65-E36B-B81AC995378D}"/>
              </a:ext>
            </a:extLst>
          </p:cNvPr>
          <p:cNvSpPr txBox="1"/>
          <p:nvPr userDrawn="1"/>
        </p:nvSpPr>
        <p:spPr>
          <a:xfrm>
            <a:off x="-12700" y="8724900"/>
            <a:ext cx="184731" cy="369332"/>
          </a:xfrm>
          <a:prstGeom prst="rect">
            <a:avLst/>
          </a:prstGeom>
          <a:noFill/>
        </p:spPr>
        <p:txBody>
          <a:bodyPr wrap="none" rtlCol="0">
            <a:spAutoFit/>
          </a:bodyPr>
          <a:lstStyle/>
          <a:p>
            <a:endParaRPr lang="en-US" dirty="0"/>
          </a:p>
        </p:txBody>
      </p:sp>
      <p:pic>
        <p:nvPicPr>
          <p:cNvPr id="5" name="Picture 4" descr="A black background with a black square&#10;&#10;Description automatically generated">
            <a:extLst>
              <a:ext uri="{FF2B5EF4-FFF2-40B4-BE49-F238E27FC236}">
                <a16:creationId xmlns:a16="http://schemas.microsoft.com/office/drawing/2014/main" id="{42EC2034-31C2-0C8C-5A03-2886475735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42683" y="4102099"/>
            <a:ext cx="21534683" cy="2658049"/>
          </a:xfrm>
          <a:prstGeom prst="rect">
            <a:avLst/>
          </a:prstGeom>
        </p:spPr>
      </p:pic>
      <p:sp>
        <p:nvSpPr>
          <p:cNvPr id="46" name="Text Placeholder 20">
            <a:extLst>
              <a:ext uri="{FF2B5EF4-FFF2-40B4-BE49-F238E27FC236}">
                <a16:creationId xmlns:a16="http://schemas.microsoft.com/office/drawing/2014/main" id="{6F7A03D9-8A29-659C-61BA-8ED553C00B07}"/>
              </a:ext>
            </a:extLst>
          </p:cNvPr>
          <p:cNvSpPr>
            <a:spLocks noGrp="1"/>
          </p:cNvSpPr>
          <p:nvPr>
            <p:ph type="body" idx="22" hasCustomPrompt="1"/>
          </p:nvPr>
        </p:nvSpPr>
        <p:spPr>
          <a:xfrm>
            <a:off x="479179" y="2550206"/>
            <a:ext cx="3531600" cy="731471"/>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47" name="Plassholder for innhold 2">
            <a:extLst>
              <a:ext uri="{FF2B5EF4-FFF2-40B4-BE49-F238E27FC236}">
                <a16:creationId xmlns:a16="http://schemas.microsoft.com/office/drawing/2014/main" id="{46A44F61-AD53-9B7A-1297-52DC3A41CDBD}"/>
              </a:ext>
            </a:extLst>
          </p:cNvPr>
          <p:cNvSpPr>
            <a:spLocks noGrp="1"/>
          </p:cNvSpPr>
          <p:nvPr>
            <p:ph idx="23"/>
          </p:nvPr>
        </p:nvSpPr>
        <p:spPr>
          <a:xfrm>
            <a:off x="479179" y="3407909"/>
            <a:ext cx="3531600" cy="500078"/>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48" name="Text Placeholder 20">
            <a:extLst>
              <a:ext uri="{FF2B5EF4-FFF2-40B4-BE49-F238E27FC236}">
                <a16:creationId xmlns:a16="http://schemas.microsoft.com/office/drawing/2014/main" id="{C7CD6CD2-2E61-24B5-2CA8-8958CAF78407}"/>
              </a:ext>
            </a:extLst>
          </p:cNvPr>
          <p:cNvSpPr>
            <a:spLocks noGrp="1"/>
          </p:cNvSpPr>
          <p:nvPr>
            <p:ph type="body" idx="28" hasCustomPrompt="1"/>
          </p:nvPr>
        </p:nvSpPr>
        <p:spPr>
          <a:xfrm>
            <a:off x="8181223" y="2550206"/>
            <a:ext cx="3531600" cy="731471"/>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49" name="Plassholder for innhold 2">
            <a:extLst>
              <a:ext uri="{FF2B5EF4-FFF2-40B4-BE49-F238E27FC236}">
                <a16:creationId xmlns:a16="http://schemas.microsoft.com/office/drawing/2014/main" id="{1D7455E6-09DA-5C73-FCD7-440D99C2789A}"/>
              </a:ext>
            </a:extLst>
          </p:cNvPr>
          <p:cNvSpPr>
            <a:spLocks noGrp="1"/>
          </p:cNvSpPr>
          <p:nvPr>
            <p:ph idx="29"/>
          </p:nvPr>
        </p:nvSpPr>
        <p:spPr>
          <a:xfrm>
            <a:off x="8181223" y="3407909"/>
            <a:ext cx="3531600" cy="500078"/>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50" name="Text Placeholder 20">
            <a:extLst>
              <a:ext uri="{FF2B5EF4-FFF2-40B4-BE49-F238E27FC236}">
                <a16:creationId xmlns:a16="http://schemas.microsoft.com/office/drawing/2014/main" id="{DFCDCA3A-B486-8DDB-AFB8-5C30F8971134}"/>
              </a:ext>
            </a:extLst>
          </p:cNvPr>
          <p:cNvSpPr>
            <a:spLocks noGrp="1"/>
          </p:cNvSpPr>
          <p:nvPr>
            <p:ph type="body" idx="31" hasCustomPrompt="1"/>
          </p:nvPr>
        </p:nvSpPr>
        <p:spPr>
          <a:xfrm>
            <a:off x="4330200" y="2550206"/>
            <a:ext cx="3531600" cy="731471"/>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51" name="Plassholder for innhold 2">
            <a:extLst>
              <a:ext uri="{FF2B5EF4-FFF2-40B4-BE49-F238E27FC236}">
                <a16:creationId xmlns:a16="http://schemas.microsoft.com/office/drawing/2014/main" id="{80EA3FEB-9E9E-62AA-BF2D-3E89A81DD842}"/>
              </a:ext>
            </a:extLst>
          </p:cNvPr>
          <p:cNvSpPr>
            <a:spLocks noGrp="1"/>
          </p:cNvSpPr>
          <p:nvPr>
            <p:ph idx="32"/>
          </p:nvPr>
        </p:nvSpPr>
        <p:spPr>
          <a:xfrm>
            <a:off x="4330200" y="3407909"/>
            <a:ext cx="3531600" cy="500078"/>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54" name="Text Placeholder 20">
            <a:extLst>
              <a:ext uri="{FF2B5EF4-FFF2-40B4-BE49-F238E27FC236}">
                <a16:creationId xmlns:a16="http://schemas.microsoft.com/office/drawing/2014/main" id="{5054672B-4741-1FC1-E5A6-9AB9729C7B3F}"/>
              </a:ext>
            </a:extLst>
          </p:cNvPr>
          <p:cNvSpPr>
            <a:spLocks noGrp="1"/>
          </p:cNvSpPr>
          <p:nvPr>
            <p:ph type="body" idx="34" hasCustomPrompt="1"/>
          </p:nvPr>
        </p:nvSpPr>
        <p:spPr>
          <a:xfrm>
            <a:off x="479176" y="1768813"/>
            <a:ext cx="11233149" cy="544438"/>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56" name="Title 6">
            <a:extLst>
              <a:ext uri="{FF2B5EF4-FFF2-40B4-BE49-F238E27FC236}">
                <a16:creationId xmlns:a16="http://schemas.microsoft.com/office/drawing/2014/main" id="{04362EDA-56CB-35B3-F173-802F8565678F}"/>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dirty="0"/>
              <a:t>CLICK TO EDIT MASTER TITLE STYLE</a:t>
            </a:r>
            <a:endParaRPr lang="en-US" dirty="0"/>
          </a:p>
        </p:txBody>
      </p:sp>
      <p:sp>
        <p:nvSpPr>
          <p:cNvPr id="4" name="Plassholder for innhold 2">
            <a:extLst>
              <a:ext uri="{FF2B5EF4-FFF2-40B4-BE49-F238E27FC236}">
                <a16:creationId xmlns:a16="http://schemas.microsoft.com/office/drawing/2014/main" id="{F9A5F071-54DB-1F14-99DE-BAB22DCC2C19}"/>
              </a:ext>
            </a:extLst>
          </p:cNvPr>
          <p:cNvSpPr>
            <a:spLocks noGrp="1"/>
          </p:cNvSpPr>
          <p:nvPr>
            <p:ph idx="35"/>
          </p:nvPr>
        </p:nvSpPr>
        <p:spPr>
          <a:xfrm>
            <a:off x="4330200" y="4102098"/>
            <a:ext cx="7382228" cy="1002337"/>
          </a:xfrm>
        </p:spPr>
        <p:txBody>
          <a:bodyPr>
            <a:normAutofit/>
          </a:bodyPr>
          <a:lstStyle>
            <a:lvl1pPr marL="0" indent="0">
              <a:lnSpc>
                <a:spcPts val="2400"/>
              </a:lnSpc>
              <a:buNone/>
              <a:defRPr sz="1800" b="0">
                <a:solidFill>
                  <a:schemeClr val="tx1"/>
                </a:solidFill>
                <a:latin typeface="Montserrat" pitchFamily="2" charset="77"/>
              </a:defRPr>
            </a:lvl1pPr>
            <a:lvl2pPr>
              <a:lnSpc>
                <a:spcPct val="100000"/>
              </a:lnSpc>
              <a:defRPr sz="1600">
                <a:solidFill>
                  <a:schemeClr val="tx1"/>
                </a:solidFill>
                <a:latin typeface="Montserrat" pitchFamily="2" charset="77"/>
              </a:defRPr>
            </a:lvl2pPr>
            <a:lvl3pPr>
              <a:lnSpc>
                <a:spcPct val="100000"/>
              </a:lnSpc>
              <a:defRPr sz="1400">
                <a:solidFill>
                  <a:schemeClr val="tx1"/>
                </a:solidFill>
                <a:latin typeface="Montserrat" pitchFamily="2" charset="77"/>
              </a:defRPr>
            </a:lvl3pPr>
            <a:lvl4pPr>
              <a:lnSpc>
                <a:spcPct val="100000"/>
              </a:lnSpc>
              <a:defRPr sz="1200">
                <a:solidFill>
                  <a:schemeClr val="tx1"/>
                </a:solidFill>
                <a:latin typeface="Montserrat" pitchFamily="2" charset="77"/>
              </a:defRPr>
            </a:lvl4pPr>
            <a:lvl5pPr>
              <a:lnSpc>
                <a:spcPct val="100000"/>
              </a:lnSpc>
              <a:defRPr sz="1200">
                <a:solidFill>
                  <a:schemeClr val="tx1"/>
                </a:solidFill>
                <a:latin typeface="Montserrat" pitchFamily="2" charset="77"/>
              </a:defRPr>
            </a:lvl5pPr>
          </a:lstStyle>
          <a:p>
            <a:pPr lvl="0"/>
            <a:r>
              <a:rPr lang="en-US"/>
              <a:t>Click to edit Master text styles</a:t>
            </a:r>
          </a:p>
        </p:txBody>
      </p:sp>
      <p:sp>
        <p:nvSpPr>
          <p:cNvPr id="6" name="Plassholder for innhold 2">
            <a:extLst>
              <a:ext uri="{FF2B5EF4-FFF2-40B4-BE49-F238E27FC236}">
                <a16:creationId xmlns:a16="http://schemas.microsoft.com/office/drawing/2014/main" id="{2FC55526-119E-B219-EEE5-D33258516D6D}"/>
              </a:ext>
            </a:extLst>
          </p:cNvPr>
          <p:cNvSpPr>
            <a:spLocks noGrp="1"/>
          </p:cNvSpPr>
          <p:nvPr>
            <p:ph idx="30" hasCustomPrompt="1"/>
          </p:nvPr>
        </p:nvSpPr>
        <p:spPr>
          <a:xfrm>
            <a:off x="4330200" y="5298546"/>
            <a:ext cx="7382228" cy="566270"/>
          </a:xfrm>
        </p:spPr>
        <p:txBody>
          <a:bodyPr>
            <a:normAutofit/>
          </a:bodyPr>
          <a:lstStyle>
            <a:lvl1pPr marL="0" indent="0">
              <a:lnSpc>
                <a:spcPts val="2120"/>
              </a:lnSpc>
              <a:buNone/>
              <a:defRPr lang="en-GB" sz="1600" b="1" i="0" kern="1200" cap="all" baseline="0" dirty="0">
                <a:solidFill>
                  <a:schemeClr val="tx1"/>
                </a:solidFill>
                <a:latin typeface="Montserrat" pitchFamily="2" charset="77"/>
                <a:ea typeface="+mn-ea"/>
                <a:cs typeface="Arial" panose="020B0604020202020204" pitchFamily="34" charset="0"/>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dirty="0"/>
              <a:t>CLICK TO EDIT MASTER TEXT STYLES</a:t>
            </a:r>
          </a:p>
        </p:txBody>
      </p:sp>
      <p:pic>
        <p:nvPicPr>
          <p:cNvPr id="2" name="Picture 1" descr="A logo with red text&#10;&#10;Description automatically generated">
            <a:extLst>
              <a:ext uri="{FF2B5EF4-FFF2-40B4-BE49-F238E27FC236}">
                <a16:creationId xmlns:a16="http://schemas.microsoft.com/office/drawing/2014/main" id="{0DFEF1C9-986F-3035-46A0-47EAFD4A5ED3}"/>
              </a:ext>
            </a:extLst>
          </p:cNvPr>
          <p:cNvPicPr>
            <a:picLocks noChangeAspect="1"/>
          </p:cNvPicPr>
          <p:nvPr userDrawn="1"/>
        </p:nvPicPr>
        <p:blipFill>
          <a:blip r:embed="rId3"/>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7439569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ata visualisation x4">
    <p:bg>
      <p:bgRef idx="1001">
        <a:schemeClr val="bg1"/>
      </p:bgRef>
    </p:bg>
    <p:spTree>
      <p:nvGrpSpPr>
        <p:cNvPr id="1" name=""/>
        <p:cNvGrpSpPr/>
        <p:nvPr/>
      </p:nvGrpSpPr>
      <p:grpSpPr>
        <a:xfrm>
          <a:off x="0" y="0"/>
          <a:ext cx="0" cy="0"/>
          <a:chOff x="0" y="0"/>
          <a:chExt cx="0" cy="0"/>
        </a:xfrm>
      </p:grpSpPr>
      <p:pic>
        <p:nvPicPr>
          <p:cNvPr id="43" name="Picture 42" descr="A black background with a black square&#10;&#10;Description automatically generated">
            <a:extLst>
              <a:ext uri="{FF2B5EF4-FFF2-40B4-BE49-F238E27FC236}">
                <a16:creationId xmlns:a16="http://schemas.microsoft.com/office/drawing/2014/main" id="{5A0B365E-27D4-0FED-76BB-0F89572E7EA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5323" y="3796429"/>
            <a:ext cx="16377362" cy="2848644"/>
          </a:xfrm>
          <a:prstGeom prst="rect">
            <a:avLst/>
          </a:prstGeom>
        </p:spPr>
      </p:pic>
      <p:pic>
        <p:nvPicPr>
          <p:cNvPr id="39" name="Graphic 38">
            <a:extLst>
              <a:ext uri="{FF2B5EF4-FFF2-40B4-BE49-F238E27FC236}">
                <a16:creationId xmlns:a16="http://schemas.microsoft.com/office/drawing/2014/main" id="{E99F29D5-08A1-0104-C820-03005C83DB12}"/>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51439" y="3648765"/>
            <a:ext cx="4118081" cy="3263501"/>
          </a:xfrm>
          <a:prstGeom prst="rect">
            <a:avLst/>
          </a:prstGeom>
        </p:spPr>
      </p:pic>
      <p:sp>
        <p:nvSpPr>
          <p:cNvPr id="2" name="Text Placeholder 20">
            <a:extLst>
              <a:ext uri="{FF2B5EF4-FFF2-40B4-BE49-F238E27FC236}">
                <a16:creationId xmlns:a16="http://schemas.microsoft.com/office/drawing/2014/main" id="{DA340B1C-C5C1-D8E0-5FAD-2C1F7D708120}"/>
              </a:ext>
            </a:extLst>
          </p:cNvPr>
          <p:cNvSpPr>
            <a:spLocks noGrp="1"/>
          </p:cNvSpPr>
          <p:nvPr>
            <p:ph type="body" idx="20" hasCustomPrompt="1"/>
          </p:nvPr>
        </p:nvSpPr>
        <p:spPr>
          <a:xfrm>
            <a:off x="479425" y="1768812"/>
            <a:ext cx="4556599" cy="1660188"/>
          </a:xfrm>
        </p:spPr>
        <p:txBody>
          <a:bodyPr>
            <a:noAutofit/>
          </a:bodyPr>
          <a:lstStyle>
            <a:lvl1pPr marL="11113" indent="-11113">
              <a:lnSpc>
                <a:spcPts val="2400"/>
              </a:lnSpc>
              <a:buNone/>
              <a:tabLst/>
              <a:defRPr lang="en-GB" sz="1800" b="0" i="0" kern="1200" dirty="0">
                <a:solidFill>
                  <a:schemeClr val="tx1"/>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4" name="Text Placeholder 20">
            <a:extLst>
              <a:ext uri="{FF2B5EF4-FFF2-40B4-BE49-F238E27FC236}">
                <a16:creationId xmlns:a16="http://schemas.microsoft.com/office/drawing/2014/main" id="{48A4F945-E454-DF0D-180D-5494DA5C34A7}"/>
              </a:ext>
            </a:extLst>
          </p:cNvPr>
          <p:cNvSpPr>
            <a:spLocks noGrp="1"/>
          </p:cNvSpPr>
          <p:nvPr>
            <p:ph type="body" idx="22" hasCustomPrompt="1"/>
          </p:nvPr>
        </p:nvSpPr>
        <p:spPr>
          <a:xfrm>
            <a:off x="5289975" y="1768812"/>
            <a:ext cx="2962579" cy="924051"/>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8" name="Plassholder for innhold 2">
            <a:extLst>
              <a:ext uri="{FF2B5EF4-FFF2-40B4-BE49-F238E27FC236}">
                <a16:creationId xmlns:a16="http://schemas.microsoft.com/office/drawing/2014/main" id="{39CC3AB8-8738-9AAA-2724-B680EF3871D5}"/>
              </a:ext>
            </a:extLst>
          </p:cNvPr>
          <p:cNvSpPr>
            <a:spLocks noGrp="1"/>
          </p:cNvSpPr>
          <p:nvPr>
            <p:ph idx="23"/>
          </p:nvPr>
        </p:nvSpPr>
        <p:spPr>
          <a:xfrm>
            <a:off x="5289973" y="2827305"/>
            <a:ext cx="2962579"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20" name="Text Placeholder 20">
            <a:extLst>
              <a:ext uri="{FF2B5EF4-FFF2-40B4-BE49-F238E27FC236}">
                <a16:creationId xmlns:a16="http://schemas.microsoft.com/office/drawing/2014/main" id="{B5D2EE45-631B-E2C7-FF7A-B1B11D5F112D}"/>
              </a:ext>
            </a:extLst>
          </p:cNvPr>
          <p:cNvSpPr>
            <a:spLocks noGrp="1"/>
          </p:cNvSpPr>
          <p:nvPr>
            <p:ph type="body" idx="24" hasCustomPrompt="1"/>
          </p:nvPr>
        </p:nvSpPr>
        <p:spPr>
          <a:xfrm>
            <a:off x="8746311" y="1777022"/>
            <a:ext cx="2962579" cy="924051"/>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21" name="Plassholder for innhold 2">
            <a:extLst>
              <a:ext uri="{FF2B5EF4-FFF2-40B4-BE49-F238E27FC236}">
                <a16:creationId xmlns:a16="http://schemas.microsoft.com/office/drawing/2014/main" id="{92F0F9F9-40E7-056B-2561-0A10C3B7869D}"/>
              </a:ext>
            </a:extLst>
          </p:cNvPr>
          <p:cNvSpPr>
            <a:spLocks noGrp="1"/>
          </p:cNvSpPr>
          <p:nvPr>
            <p:ph idx="25"/>
          </p:nvPr>
        </p:nvSpPr>
        <p:spPr>
          <a:xfrm>
            <a:off x="8746309" y="2827305"/>
            <a:ext cx="2962579"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32" name="Text Placeholder 20">
            <a:extLst>
              <a:ext uri="{FF2B5EF4-FFF2-40B4-BE49-F238E27FC236}">
                <a16:creationId xmlns:a16="http://schemas.microsoft.com/office/drawing/2014/main" id="{296E385B-6120-7D16-1561-6E01D916F360}"/>
              </a:ext>
            </a:extLst>
          </p:cNvPr>
          <p:cNvSpPr>
            <a:spLocks noGrp="1"/>
          </p:cNvSpPr>
          <p:nvPr>
            <p:ph type="body" idx="26" hasCustomPrompt="1"/>
          </p:nvPr>
        </p:nvSpPr>
        <p:spPr>
          <a:xfrm>
            <a:off x="5289973" y="3865212"/>
            <a:ext cx="2962579" cy="924051"/>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33" name="Plassholder for innhold 2">
            <a:extLst>
              <a:ext uri="{FF2B5EF4-FFF2-40B4-BE49-F238E27FC236}">
                <a16:creationId xmlns:a16="http://schemas.microsoft.com/office/drawing/2014/main" id="{56B76230-CD81-5D17-C1D8-EF539021EBF7}"/>
              </a:ext>
            </a:extLst>
          </p:cNvPr>
          <p:cNvSpPr>
            <a:spLocks noGrp="1"/>
          </p:cNvSpPr>
          <p:nvPr>
            <p:ph idx="27"/>
          </p:nvPr>
        </p:nvSpPr>
        <p:spPr>
          <a:xfrm>
            <a:off x="5289971" y="4923705"/>
            <a:ext cx="2962579"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34" name="Text Placeholder 20">
            <a:extLst>
              <a:ext uri="{FF2B5EF4-FFF2-40B4-BE49-F238E27FC236}">
                <a16:creationId xmlns:a16="http://schemas.microsoft.com/office/drawing/2014/main" id="{3DDEF320-0641-909C-BC1F-58E94FFAD432}"/>
              </a:ext>
            </a:extLst>
          </p:cNvPr>
          <p:cNvSpPr>
            <a:spLocks noGrp="1"/>
          </p:cNvSpPr>
          <p:nvPr>
            <p:ph type="body" idx="28" hasCustomPrompt="1"/>
          </p:nvPr>
        </p:nvSpPr>
        <p:spPr>
          <a:xfrm>
            <a:off x="8746309" y="3873422"/>
            <a:ext cx="2962579" cy="924051"/>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35" name="Plassholder for innhold 2">
            <a:extLst>
              <a:ext uri="{FF2B5EF4-FFF2-40B4-BE49-F238E27FC236}">
                <a16:creationId xmlns:a16="http://schemas.microsoft.com/office/drawing/2014/main" id="{5EE34322-4624-2AE7-63E2-92FCAF855975}"/>
              </a:ext>
            </a:extLst>
          </p:cNvPr>
          <p:cNvSpPr>
            <a:spLocks noGrp="1"/>
          </p:cNvSpPr>
          <p:nvPr>
            <p:ph idx="29"/>
          </p:nvPr>
        </p:nvSpPr>
        <p:spPr>
          <a:xfrm>
            <a:off x="8746307" y="4923705"/>
            <a:ext cx="2962579"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37" name="Plassholder for innhold 2">
            <a:extLst>
              <a:ext uri="{FF2B5EF4-FFF2-40B4-BE49-F238E27FC236}">
                <a16:creationId xmlns:a16="http://schemas.microsoft.com/office/drawing/2014/main" id="{06C558AC-5E1F-E09B-F609-752007AF257A}"/>
              </a:ext>
            </a:extLst>
          </p:cNvPr>
          <p:cNvSpPr>
            <a:spLocks noGrp="1"/>
          </p:cNvSpPr>
          <p:nvPr>
            <p:ph idx="30" hasCustomPrompt="1"/>
          </p:nvPr>
        </p:nvSpPr>
        <p:spPr>
          <a:xfrm>
            <a:off x="5289971" y="5793569"/>
            <a:ext cx="6418915" cy="566270"/>
          </a:xfrm>
        </p:spPr>
        <p:txBody>
          <a:bodyPr>
            <a:normAutofit/>
          </a:bodyPr>
          <a:lstStyle>
            <a:lvl1pPr marL="0" indent="0" algn="r">
              <a:lnSpc>
                <a:spcPts val="2100"/>
              </a:lnSpc>
              <a:buNone/>
              <a:defRPr lang="en-GB" sz="1600" b="1" i="0" kern="1200" cap="all" baseline="0" dirty="0">
                <a:solidFill>
                  <a:schemeClr val="tx1"/>
                </a:solidFill>
                <a:latin typeface="Montserrat" pitchFamily="2" charset="77"/>
                <a:ea typeface="+mn-ea"/>
                <a:cs typeface="Arial" panose="020B0604020202020204" pitchFamily="34" charset="0"/>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dirty="0"/>
              <a:t>CLICK TO EDIT MASTER TEXT STYLES</a:t>
            </a:r>
          </a:p>
        </p:txBody>
      </p:sp>
      <p:sp>
        <p:nvSpPr>
          <p:cNvPr id="45" name="TextBox 44">
            <a:extLst>
              <a:ext uri="{FF2B5EF4-FFF2-40B4-BE49-F238E27FC236}">
                <a16:creationId xmlns:a16="http://schemas.microsoft.com/office/drawing/2014/main" id="{B17250F1-C27A-CA65-E36B-B81AC995378D}"/>
              </a:ext>
            </a:extLst>
          </p:cNvPr>
          <p:cNvSpPr txBox="1"/>
          <p:nvPr userDrawn="1"/>
        </p:nvSpPr>
        <p:spPr>
          <a:xfrm>
            <a:off x="-12700" y="8724900"/>
            <a:ext cx="184731" cy="369332"/>
          </a:xfrm>
          <a:prstGeom prst="rect">
            <a:avLst/>
          </a:prstGeom>
          <a:noFill/>
        </p:spPr>
        <p:txBody>
          <a:bodyPr wrap="none" rtlCol="0">
            <a:spAutoFit/>
          </a:bodyPr>
          <a:lstStyle/>
          <a:p>
            <a:endParaRPr lang="en-US" dirty="0"/>
          </a:p>
        </p:txBody>
      </p:sp>
      <p:sp>
        <p:nvSpPr>
          <p:cNvPr id="9" name="Title 6">
            <a:extLst>
              <a:ext uri="{FF2B5EF4-FFF2-40B4-BE49-F238E27FC236}">
                <a16:creationId xmlns:a16="http://schemas.microsoft.com/office/drawing/2014/main" id="{C4580B4A-1456-8D30-4A30-B6662D0D3ACC}"/>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dirty="0"/>
              <a:t>CLICK TO EDIT MASTER TITLE STYLE</a:t>
            </a:r>
            <a:endParaRPr lang="en-US" dirty="0"/>
          </a:p>
        </p:txBody>
      </p:sp>
      <p:pic>
        <p:nvPicPr>
          <p:cNvPr id="3" name="Picture 2" descr="A logo with red text&#10;&#10;Description automatically generated">
            <a:extLst>
              <a:ext uri="{FF2B5EF4-FFF2-40B4-BE49-F238E27FC236}">
                <a16:creationId xmlns:a16="http://schemas.microsoft.com/office/drawing/2014/main" id="{D0548BD5-1FFD-CAB5-4D23-B57579FA6E8E}"/>
              </a:ext>
            </a:extLst>
          </p:cNvPr>
          <p:cNvPicPr>
            <a:picLocks noChangeAspect="1"/>
          </p:cNvPicPr>
          <p:nvPr userDrawn="1"/>
        </p:nvPicPr>
        <p:blipFill>
          <a:blip r:embed="rId5"/>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795514965"/>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ata visualisation x4 with subtitle">
    <p:bg>
      <p:bgRef idx="1001">
        <a:schemeClr val="bg1"/>
      </p:bgRef>
    </p:bg>
    <p:spTree>
      <p:nvGrpSpPr>
        <p:cNvPr id="1" name=""/>
        <p:cNvGrpSpPr/>
        <p:nvPr/>
      </p:nvGrpSpPr>
      <p:grpSpPr>
        <a:xfrm>
          <a:off x="0" y="0"/>
          <a:ext cx="0" cy="0"/>
          <a:chOff x="0" y="0"/>
          <a:chExt cx="0" cy="0"/>
        </a:xfrm>
      </p:grpSpPr>
      <p:pic>
        <p:nvPicPr>
          <p:cNvPr id="43" name="Picture 42" descr="A black background with a black square&#10;&#10;Description automatically generated">
            <a:extLst>
              <a:ext uri="{FF2B5EF4-FFF2-40B4-BE49-F238E27FC236}">
                <a16:creationId xmlns:a16="http://schemas.microsoft.com/office/drawing/2014/main" id="{5A0B365E-27D4-0FED-76BB-0F89572E7EA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5323" y="3796429"/>
            <a:ext cx="16377362" cy="2848644"/>
          </a:xfrm>
          <a:prstGeom prst="rect">
            <a:avLst/>
          </a:prstGeom>
        </p:spPr>
      </p:pic>
      <p:pic>
        <p:nvPicPr>
          <p:cNvPr id="39" name="Graphic 38">
            <a:extLst>
              <a:ext uri="{FF2B5EF4-FFF2-40B4-BE49-F238E27FC236}">
                <a16:creationId xmlns:a16="http://schemas.microsoft.com/office/drawing/2014/main" id="{E99F29D5-08A1-0104-C820-03005C83DB12}"/>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51439" y="3648765"/>
            <a:ext cx="4118081" cy="3263501"/>
          </a:xfrm>
          <a:prstGeom prst="rect">
            <a:avLst/>
          </a:prstGeom>
        </p:spPr>
      </p:pic>
      <p:sp>
        <p:nvSpPr>
          <p:cNvPr id="2" name="Text Placeholder 20">
            <a:extLst>
              <a:ext uri="{FF2B5EF4-FFF2-40B4-BE49-F238E27FC236}">
                <a16:creationId xmlns:a16="http://schemas.microsoft.com/office/drawing/2014/main" id="{DA340B1C-C5C1-D8E0-5FAD-2C1F7D708120}"/>
              </a:ext>
            </a:extLst>
          </p:cNvPr>
          <p:cNvSpPr>
            <a:spLocks noGrp="1"/>
          </p:cNvSpPr>
          <p:nvPr>
            <p:ph type="body" idx="20" hasCustomPrompt="1"/>
          </p:nvPr>
        </p:nvSpPr>
        <p:spPr>
          <a:xfrm>
            <a:off x="479425" y="2550206"/>
            <a:ext cx="4556599" cy="878794"/>
          </a:xfrm>
        </p:spPr>
        <p:txBody>
          <a:bodyPr>
            <a:noAutofit/>
          </a:bodyPr>
          <a:lstStyle>
            <a:lvl1pPr marL="11113" indent="-11113">
              <a:lnSpc>
                <a:spcPts val="2400"/>
              </a:lnSpc>
              <a:buNone/>
              <a:tabLst/>
              <a:defRPr lang="en-GB" sz="1600" b="0" i="0" kern="1200" dirty="0">
                <a:solidFill>
                  <a:schemeClr val="tx1"/>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4" name="Text Placeholder 20">
            <a:extLst>
              <a:ext uri="{FF2B5EF4-FFF2-40B4-BE49-F238E27FC236}">
                <a16:creationId xmlns:a16="http://schemas.microsoft.com/office/drawing/2014/main" id="{48A4F945-E454-DF0D-180D-5494DA5C34A7}"/>
              </a:ext>
            </a:extLst>
          </p:cNvPr>
          <p:cNvSpPr>
            <a:spLocks noGrp="1"/>
          </p:cNvSpPr>
          <p:nvPr>
            <p:ph type="body" idx="22" hasCustomPrompt="1"/>
          </p:nvPr>
        </p:nvSpPr>
        <p:spPr>
          <a:xfrm>
            <a:off x="5289975" y="1768812"/>
            <a:ext cx="2962579" cy="924051"/>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8" name="Plassholder for innhold 2">
            <a:extLst>
              <a:ext uri="{FF2B5EF4-FFF2-40B4-BE49-F238E27FC236}">
                <a16:creationId xmlns:a16="http://schemas.microsoft.com/office/drawing/2014/main" id="{39CC3AB8-8738-9AAA-2724-B680EF3871D5}"/>
              </a:ext>
            </a:extLst>
          </p:cNvPr>
          <p:cNvSpPr>
            <a:spLocks noGrp="1"/>
          </p:cNvSpPr>
          <p:nvPr>
            <p:ph idx="23"/>
          </p:nvPr>
        </p:nvSpPr>
        <p:spPr>
          <a:xfrm>
            <a:off x="5289973" y="2827305"/>
            <a:ext cx="2962579"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20" name="Text Placeholder 20">
            <a:extLst>
              <a:ext uri="{FF2B5EF4-FFF2-40B4-BE49-F238E27FC236}">
                <a16:creationId xmlns:a16="http://schemas.microsoft.com/office/drawing/2014/main" id="{B5D2EE45-631B-E2C7-FF7A-B1B11D5F112D}"/>
              </a:ext>
            </a:extLst>
          </p:cNvPr>
          <p:cNvSpPr>
            <a:spLocks noGrp="1"/>
          </p:cNvSpPr>
          <p:nvPr>
            <p:ph type="body" idx="24" hasCustomPrompt="1"/>
          </p:nvPr>
        </p:nvSpPr>
        <p:spPr>
          <a:xfrm>
            <a:off x="8746311" y="1777022"/>
            <a:ext cx="2962579" cy="924051"/>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21" name="Plassholder for innhold 2">
            <a:extLst>
              <a:ext uri="{FF2B5EF4-FFF2-40B4-BE49-F238E27FC236}">
                <a16:creationId xmlns:a16="http://schemas.microsoft.com/office/drawing/2014/main" id="{92F0F9F9-40E7-056B-2561-0A10C3B7869D}"/>
              </a:ext>
            </a:extLst>
          </p:cNvPr>
          <p:cNvSpPr>
            <a:spLocks noGrp="1"/>
          </p:cNvSpPr>
          <p:nvPr>
            <p:ph idx="25"/>
          </p:nvPr>
        </p:nvSpPr>
        <p:spPr>
          <a:xfrm>
            <a:off x="8746309" y="2827305"/>
            <a:ext cx="2962579"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32" name="Text Placeholder 20">
            <a:extLst>
              <a:ext uri="{FF2B5EF4-FFF2-40B4-BE49-F238E27FC236}">
                <a16:creationId xmlns:a16="http://schemas.microsoft.com/office/drawing/2014/main" id="{296E385B-6120-7D16-1561-6E01D916F360}"/>
              </a:ext>
            </a:extLst>
          </p:cNvPr>
          <p:cNvSpPr>
            <a:spLocks noGrp="1"/>
          </p:cNvSpPr>
          <p:nvPr>
            <p:ph type="body" idx="26" hasCustomPrompt="1"/>
          </p:nvPr>
        </p:nvSpPr>
        <p:spPr>
          <a:xfrm>
            <a:off x="5289973" y="3865212"/>
            <a:ext cx="2962579" cy="924051"/>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33" name="Plassholder for innhold 2">
            <a:extLst>
              <a:ext uri="{FF2B5EF4-FFF2-40B4-BE49-F238E27FC236}">
                <a16:creationId xmlns:a16="http://schemas.microsoft.com/office/drawing/2014/main" id="{56B76230-CD81-5D17-C1D8-EF539021EBF7}"/>
              </a:ext>
            </a:extLst>
          </p:cNvPr>
          <p:cNvSpPr>
            <a:spLocks noGrp="1"/>
          </p:cNvSpPr>
          <p:nvPr>
            <p:ph idx="27"/>
          </p:nvPr>
        </p:nvSpPr>
        <p:spPr>
          <a:xfrm>
            <a:off x="5289971" y="4923705"/>
            <a:ext cx="2962579"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34" name="Text Placeholder 20">
            <a:extLst>
              <a:ext uri="{FF2B5EF4-FFF2-40B4-BE49-F238E27FC236}">
                <a16:creationId xmlns:a16="http://schemas.microsoft.com/office/drawing/2014/main" id="{3DDEF320-0641-909C-BC1F-58E94FFAD432}"/>
              </a:ext>
            </a:extLst>
          </p:cNvPr>
          <p:cNvSpPr>
            <a:spLocks noGrp="1"/>
          </p:cNvSpPr>
          <p:nvPr>
            <p:ph type="body" idx="28" hasCustomPrompt="1"/>
          </p:nvPr>
        </p:nvSpPr>
        <p:spPr>
          <a:xfrm>
            <a:off x="8746309" y="3873422"/>
            <a:ext cx="2962579" cy="924051"/>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35" name="Plassholder for innhold 2">
            <a:extLst>
              <a:ext uri="{FF2B5EF4-FFF2-40B4-BE49-F238E27FC236}">
                <a16:creationId xmlns:a16="http://schemas.microsoft.com/office/drawing/2014/main" id="{5EE34322-4624-2AE7-63E2-92FCAF855975}"/>
              </a:ext>
            </a:extLst>
          </p:cNvPr>
          <p:cNvSpPr>
            <a:spLocks noGrp="1"/>
          </p:cNvSpPr>
          <p:nvPr>
            <p:ph idx="29"/>
          </p:nvPr>
        </p:nvSpPr>
        <p:spPr>
          <a:xfrm>
            <a:off x="8746307" y="4923705"/>
            <a:ext cx="2962579"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37" name="Plassholder for innhold 2">
            <a:extLst>
              <a:ext uri="{FF2B5EF4-FFF2-40B4-BE49-F238E27FC236}">
                <a16:creationId xmlns:a16="http://schemas.microsoft.com/office/drawing/2014/main" id="{06C558AC-5E1F-E09B-F609-752007AF257A}"/>
              </a:ext>
            </a:extLst>
          </p:cNvPr>
          <p:cNvSpPr>
            <a:spLocks noGrp="1"/>
          </p:cNvSpPr>
          <p:nvPr>
            <p:ph idx="30" hasCustomPrompt="1"/>
          </p:nvPr>
        </p:nvSpPr>
        <p:spPr>
          <a:xfrm>
            <a:off x="5289971" y="5793569"/>
            <a:ext cx="6418915" cy="566270"/>
          </a:xfrm>
        </p:spPr>
        <p:txBody>
          <a:bodyPr>
            <a:normAutofit/>
          </a:bodyPr>
          <a:lstStyle>
            <a:lvl1pPr marL="0" indent="0">
              <a:lnSpc>
                <a:spcPts val="2100"/>
              </a:lnSpc>
              <a:buNone/>
              <a:defRPr lang="en-GB" sz="1600" b="1" i="0" kern="1200" cap="all" baseline="0" dirty="0">
                <a:solidFill>
                  <a:schemeClr val="tx1"/>
                </a:solidFill>
                <a:latin typeface="Montserrat" pitchFamily="2" charset="77"/>
                <a:ea typeface="+mn-ea"/>
                <a:cs typeface="Arial" panose="020B0604020202020204" pitchFamily="34" charset="0"/>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dirty="0"/>
              <a:t>CLICK TO EDIT MASTER TEXT STYLES</a:t>
            </a:r>
          </a:p>
        </p:txBody>
      </p:sp>
      <p:sp>
        <p:nvSpPr>
          <p:cNvPr id="45" name="TextBox 44">
            <a:extLst>
              <a:ext uri="{FF2B5EF4-FFF2-40B4-BE49-F238E27FC236}">
                <a16:creationId xmlns:a16="http://schemas.microsoft.com/office/drawing/2014/main" id="{B17250F1-C27A-CA65-E36B-B81AC995378D}"/>
              </a:ext>
            </a:extLst>
          </p:cNvPr>
          <p:cNvSpPr txBox="1"/>
          <p:nvPr userDrawn="1"/>
        </p:nvSpPr>
        <p:spPr>
          <a:xfrm>
            <a:off x="-12700" y="8724900"/>
            <a:ext cx="184731" cy="369332"/>
          </a:xfrm>
          <a:prstGeom prst="rect">
            <a:avLst/>
          </a:prstGeom>
          <a:noFill/>
        </p:spPr>
        <p:txBody>
          <a:bodyPr wrap="none" rtlCol="0">
            <a:spAutoFit/>
          </a:bodyPr>
          <a:lstStyle/>
          <a:p>
            <a:endParaRPr lang="en-US" dirty="0"/>
          </a:p>
        </p:txBody>
      </p:sp>
      <p:sp>
        <p:nvSpPr>
          <p:cNvPr id="5" name="Text Placeholder 20">
            <a:extLst>
              <a:ext uri="{FF2B5EF4-FFF2-40B4-BE49-F238E27FC236}">
                <a16:creationId xmlns:a16="http://schemas.microsoft.com/office/drawing/2014/main" id="{891FE528-1CBC-776A-FB47-AEB27AA81C81}"/>
              </a:ext>
            </a:extLst>
          </p:cNvPr>
          <p:cNvSpPr>
            <a:spLocks noGrp="1"/>
          </p:cNvSpPr>
          <p:nvPr>
            <p:ph type="body" idx="34" hasCustomPrompt="1"/>
          </p:nvPr>
        </p:nvSpPr>
        <p:spPr>
          <a:xfrm>
            <a:off x="479177" y="1768812"/>
            <a:ext cx="4556600"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9" name="Title 6">
            <a:extLst>
              <a:ext uri="{FF2B5EF4-FFF2-40B4-BE49-F238E27FC236}">
                <a16:creationId xmlns:a16="http://schemas.microsoft.com/office/drawing/2014/main" id="{C4580B4A-1456-8D30-4A30-B6662D0D3ACC}"/>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dirty="0"/>
              <a:t>CLICK TO EDIT MASTER TITLE STYLE</a:t>
            </a:r>
            <a:endParaRPr lang="en-US" dirty="0"/>
          </a:p>
        </p:txBody>
      </p:sp>
      <p:pic>
        <p:nvPicPr>
          <p:cNvPr id="3" name="Picture 2" descr="A logo with red text&#10;&#10;Description automatically generated">
            <a:extLst>
              <a:ext uri="{FF2B5EF4-FFF2-40B4-BE49-F238E27FC236}">
                <a16:creationId xmlns:a16="http://schemas.microsoft.com/office/drawing/2014/main" id="{8D47EDD0-F81D-2369-27B1-82A16A60A86A}"/>
              </a:ext>
            </a:extLst>
          </p:cNvPr>
          <p:cNvPicPr>
            <a:picLocks noChangeAspect="1"/>
          </p:cNvPicPr>
          <p:nvPr userDrawn="1"/>
        </p:nvPicPr>
        <p:blipFill>
          <a:blip r:embed="rId5"/>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798184211"/>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ata visualisation x5">
    <p:spTree>
      <p:nvGrpSpPr>
        <p:cNvPr id="1" name=""/>
        <p:cNvGrpSpPr/>
        <p:nvPr/>
      </p:nvGrpSpPr>
      <p:grpSpPr>
        <a:xfrm>
          <a:off x="0" y="0"/>
          <a:ext cx="0" cy="0"/>
          <a:chOff x="0" y="0"/>
          <a:chExt cx="0" cy="0"/>
        </a:xfrm>
      </p:grpSpPr>
      <p:sp>
        <p:nvSpPr>
          <p:cNvPr id="45" name="TextBox 44">
            <a:extLst>
              <a:ext uri="{FF2B5EF4-FFF2-40B4-BE49-F238E27FC236}">
                <a16:creationId xmlns:a16="http://schemas.microsoft.com/office/drawing/2014/main" id="{B17250F1-C27A-CA65-E36B-B81AC995378D}"/>
              </a:ext>
            </a:extLst>
          </p:cNvPr>
          <p:cNvSpPr txBox="1"/>
          <p:nvPr userDrawn="1"/>
        </p:nvSpPr>
        <p:spPr>
          <a:xfrm>
            <a:off x="-12700" y="8724900"/>
            <a:ext cx="184731" cy="369332"/>
          </a:xfrm>
          <a:prstGeom prst="rect">
            <a:avLst/>
          </a:prstGeom>
          <a:noFill/>
        </p:spPr>
        <p:txBody>
          <a:bodyPr wrap="none" rtlCol="0">
            <a:spAutoFit/>
          </a:bodyPr>
          <a:lstStyle/>
          <a:p>
            <a:endParaRPr lang="en-US" dirty="0"/>
          </a:p>
        </p:txBody>
      </p:sp>
      <p:pic>
        <p:nvPicPr>
          <p:cNvPr id="27" name="Picture 26">
            <a:extLst>
              <a:ext uri="{FF2B5EF4-FFF2-40B4-BE49-F238E27FC236}">
                <a16:creationId xmlns:a16="http://schemas.microsoft.com/office/drawing/2014/main" id="{74D64C45-3C90-19DF-40F1-D9B9CB12C13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53476" y="4631685"/>
            <a:ext cx="23443325" cy="2165204"/>
          </a:xfrm>
          <a:prstGeom prst="rect">
            <a:avLst/>
          </a:prstGeom>
        </p:spPr>
      </p:pic>
      <p:sp>
        <p:nvSpPr>
          <p:cNvPr id="28" name="Title 6">
            <a:extLst>
              <a:ext uri="{FF2B5EF4-FFF2-40B4-BE49-F238E27FC236}">
                <a16:creationId xmlns:a16="http://schemas.microsoft.com/office/drawing/2014/main" id="{1A281173-B0C0-BD66-80F5-EF5601A9F87F}"/>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dirty="0"/>
              <a:t>CLICK TO EDIT MASTER TITLE STYLE</a:t>
            </a:r>
            <a:endParaRPr lang="en-US" dirty="0"/>
          </a:p>
        </p:txBody>
      </p:sp>
      <p:sp>
        <p:nvSpPr>
          <p:cNvPr id="30" name="Text Placeholder 20">
            <a:extLst>
              <a:ext uri="{FF2B5EF4-FFF2-40B4-BE49-F238E27FC236}">
                <a16:creationId xmlns:a16="http://schemas.microsoft.com/office/drawing/2014/main" id="{D78ED611-F96E-891C-F44B-243EE7A229E9}"/>
              </a:ext>
            </a:extLst>
          </p:cNvPr>
          <p:cNvSpPr>
            <a:spLocks noGrp="1"/>
          </p:cNvSpPr>
          <p:nvPr>
            <p:ph type="body" idx="22" hasCustomPrompt="1"/>
          </p:nvPr>
        </p:nvSpPr>
        <p:spPr>
          <a:xfrm>
            <a:off x="478931" y="1768812"/>
            <a:ext cx="3531600" cy="1262148"/>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31" name="Plassholder for innhold 2">
            <a:extLst>
              <a:ext uri="{FF2B5EF4-FFF2-40B4-BE49-F238E27FC236}">
                <a16:creationId xmlns:a16="http://schemas.microsoft.com/office/drawing/2014/main" id="{A8ABEA19-5472-8D2A-9AC2-3000DFEEC8A0}"/>
              </a:ext>
            </a:extLst>
          </p:cNvPr>
          <p:cNvSpPr>
            <a:spLocks noGrp="1"/>
          </p:cNvSpPr>
          <p:nvPr>
            <p:ph idx="23"/>
          </p:nvPr>
        </p:nvSpPr>
        <p:spPr>
          <a:xfrm>
            <a:off x="478931" y="3149668"/>
            <a:ext cx="3531600" cy="558664"/>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36" name="Text Placeholder 20">
            <a:extLst>
              <a:ext uri="{FF2B5EF4-FFF2-40B4-BE49-F238E27FC236}">
                <a16:creationId xmlns:a16="http://schemas.microsoft.com/office/drawing/2014/main" id="{99445C1B-80DD-3D6D-DF9F-A512ABACA700}"/>
              </a:ext>
            </a:extLst>
          </p:cNvPr>
          <p:cNvSpPr>
            <a:spLocks noGrp="1"/>
          </p:cNvSpPr>
          <p:nvPr>
            <p:ph type="body" idx="28" hasCustomPrompt="1"/>
          </p:nvPr>
        </p:nvSpPr>
        <p:spPr>
          <a:xfrm>
            <a:off x="8180975" y="1768812"/>
            <a:ext cx="3531600" cy="1262148"/>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38" name="Plassholder for innhold 2">
            <a:extLst>
              <a:ext uri="{FF2B5EF4-FFF2-40B4-BE49-F238E27FC236}">
                <a16:creationId xmlns:a16="http://schemas.microsoft.com/office/drawing/2014/main" id="{138C6B09-508C-3D95-1AAC-5D1FC4524436}"/>
              </a:ext>
            </a:extLst>
          </p:cNvPr>
          <p:cNvSpPr>
            <a:spLocks noGrp="1"/>
          </p:cNvSpPr>
          <p:nvPr>
            <p:ph idx="29"/>
          </p:nvPr>
        </p:nvSpPr>
        <p:spPr>
          <a:xfrm>
            <a:off x="8180975" y="3149668"/>
            <a:ext cx="3531600" cy="558664"/>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40" name="Text Placeholder 20">
            <a:extLst>
              <a:ext uri="{FF2B5EF4-FFF2-40B4-BE49-F238E27FC236}">
                <a16:creationId xmlns:a16="http://schemas.microsoft.com/office/drawing/2014/main" id="{8CB1776B-C3C7-60E8-9FEB-CEA5BFB8CC03}"/>
              </a:ext>
            </a:extLst>
          </p:cNvPr>
          <p:cNvSpPr>
            <a:spLocks noGrp="1"/>
          </p:cNvSpPr>
          <p:nvPr>
            <p:ph type="body" idx="31" hasCustomPrompt="1"/>
          </p:nvPr>
        </p:nvSpPr>
        <p:spPr>
          <a:xfrm>
            <a:off x="4329952" y="1768812"/>
            <a:ext cx="3531600" cy="1262148"/>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41" name="Plassholder for innhold 2">
            <a:extLst>
              <a:ext uri="{FF2B5EF4-FFF2-40B4-BE49-F238E27FC236}">
                <a16:creationId xmlns:a16="http://schemas.microsoft.com/office/drawing/2014/main" id="{B52FF0CA-3195-1704-4D86-E6CB58BF8872}"/>
              </a:ext>
            </a:extLst>
          </p:cNvPr>
          <p:cNvSpPr>
            <a:spLocks noGrp="1"/>
          </p:cNvSpPr>
          <p:nvPr>
            <p:ph idx="32"/>
          </p:nvPr>
        </p:nvSpPr>
        <p:spPr>
          <a:xfrm>
            <a:off x="4329952" y="3149668"/>
            <a:ext cx="3531600" cy="558664"/>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42" name="Text Placeholder 20">
            <a:extLst>
              <a:ext uri="{FF2B5EF4-FFF2-40B4-BE49-F238E27FC236}">
                <a16:creationId xmlns:a16="http://schemas.microsoft.com/office/drawing/2014/main" id="{B7E02249-D4B2-3976-664D-19627E2F3981}"/>
              </a:ext>
            </a:extLst>
          </p:cNvPr>
          <p:cNvSpPr>
            <a:spLocks noGrp="1"/>
          </p:cNvSpPr>
          <p:nvPr>
            <p:ph type="body" idx="39" hasCustomPrompt="1"/>
          </p:nvPr>
        </p:nvSpPr>
        <p:spPr>
          <a:xfrm>
            <a:off x="479176" y="3945053"/>
            <a:ext cx="3531600" cy="1262148"/>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44" name="Plassholder for innhold 2">
            <a:extLst>
              <a:ext uri="{FF2B5EF4-FFF2-40B4-BE49-F238E27FC236}">
                <a16:creationId xmlns:a16="http://schemas.microsoft.com/office/drawing/2014/main" id="{9AFF1FD0-BEAD-B18B-E01D-34357F228123}"/>
              </a:ext>
            </a:extLst>
          </p:cNvPr>
          <p:cNvSpPr>
            <a:spLocks noGrp="1"/>
          </p:cNvSpPr>
          <p:nvPr>
            <p:ph idx="40"/>
          </p:nvPr>
        </p:nvSpPr>
        <p:spPr>
          <a:xfrm>
            <a:off x="479176" y="5300490"/>
            <a:ext cx="3531600" cy="558664"/>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46" name="Text Placeholder 20">
            <a:extLst>
              <a:ext uri="{FF2B5EF4-FFF2-40B4-BE49-F238E27FC236}">
                <a16:creationId xmlns:a16="http://schemas.microsoft.com/office/drawing/2014/main" id="{75F60247-B0C5-FB65-5BB2-4C9126858BF0}"/>
              </a:ext>
            </a:extLst>
          </p:cNvPr>
          <p:cNvSpPr>
            <a:spLocks noGrp="1"/>
          </p:cNvSpPr>
          <p:nvPr>
            <p:ph type="body" idx="41" hasCustomPrompt="1"/>
          </p:nvPr>
        </p:nvSpPr>
        <p:spPr>
          <a:xfrm>
            <a:off x="4330197" y="3945053"/>
            <a:ext cx="3531600" cy="1262148"/>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47" name="Plassholder for innhold 2">
            <a:extLst>
              <a:ext uri="{FF2B5EF4-FFF2-40B4-BE49-F238E27FC236}">
                <a16:creationId xmlns:a16="http://schemas.microsoft.com/office/drawing/2014/main" id="{04F96F5C-692A-CF40-58A4-46AB447E3A7E}"/>
              </a:ext>
            </a:extLst>
          </p:cNvPr>
          <p:cNvSpPr>
            <a:spLocks noGrp="1"/>
          </p:cNvSpPr>
          <p:nvPr>
            <p:ph idx="42"/>
          </p:nvPr>
        </p:nvSpPr>
        <p:spPr>
          <a:xfrm>
            <a:off x="4330197" y="5300490"/>
            <a:ext cx="3531600" cy="558664"/>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pic>
        <p:nvPicPr>
          <p:cNvPr id="2" name="Picture 1" descr="A logo with red text&#10;&#10;Description automatically generated">
            <a:extLst>
              <a:ext uri="{FF2B5EF4-FFF2-40B4-BE49-F238E27FC236}">
                <a16:creationId xmlns:a16="http://schemas.microsoft.com/office/drawing/2014/main" id="{6FEA75E1-519E-DFCC-1ECC-79FD1969D7E0}"/>
              </a:ext>
            </a:extLst>
          </p:cNvPr>
          <p:cNvPicPr>
            <a:picLocks noChangeAspect="1"/>
          </p:cNvPicPr>
          <p:nvPr userDrawn="1"/>
        </p:nvPicPr>
        <p:blipFill>
          <a:blip r:embed="rId3"/>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9126566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Data visualisation x5">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13E865E-842C-4702-6526-A92D197A624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53476" y="4631685"/>
            <a:ext cx="23443325" cy="2165204"/>
          </a:xfrm>
          <a:prstGeom prst="rect">
            <a:avLst/>
          </a:prstGeom>
        </p:spPr>
      </p:pic>
      <p:sp>
        <p:nvSpPr>
          <p:cNvPr id="45" name="TextBox 44">
            <a:extLst>
              <a:ext uri="{FF2B5EF4-FFF2-40B4-BE49-F238E27FC236}">
                <a16:creationId xmlns:a16="http://schemas.microsoft.com/office/drawing/2014/main" id="{B17250F1-C27A-CA65-E36B-B81AC995378D}"/>
              </a:ext>
            </a:extLst>
          </p:cNvPr>
          <p:cNvSpPr txBox="1"/>
          <p:nvPr userDrawn="1"/>
        </p:nvSpPr>
        <p:spPr>
          <a:xfrm>
            <a:off x="-12700" y="8724900"/>
            <a:ext cx="184731" cy="369332"/>
          </a:xfrm>
          <a:prstGeom prst="rect">
            <a:avLst/>
          </a:prstGeom>
          <a:noFill/>
        </p:spPr>
        <p:txBody>
          <a:bodyPr wrap="none" rtlCol="0">
            <a:spAutoFit/>
          </a:bodyPr>
          <a:lstStyle/>
          <a:p>
            <a:endParaRPr lang="en-US" dirty="0"/>
          </a:p>
        </p:txBody>
      </p:sp>
      <p:sp>
        <p:nvSpPr>
          <p:cNvPr id="18" name="Text Placeholder 20">
            <a:extLst>
              <a:ext uri="{FF2B5EF4-FFF2-40B4-BE49-F238E27FC236}">
                <a16:creationId xmlns:a16="http://schemas.microsoft.com/office/drawing/2014/main" id="{9BBE10F5-076F-BD73-37D4-4BDB0C063C89}"/>
              </a:ext>
            </a:extLst>
          </p:cNvPr>
          <p:cNvSpPr>
            <a:spLocks noGrp="1"/>
          </p:cNvSpPr>
          <p:nvPr>
            <p:ph type="body" idx="22" hasCustomPrompt="1"/>
          </p:nvPr>
        </p:nvSpPr>
        <p:spPr>
          <a:xfrm>
            <a:off x="479179" y="2550720"/>
            <a:ext cx="3531600" cy="914862"/>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19" name="Plassholder for innhold 2">
            <a:extLst>
              <a:ext uri="{FF2B5EF4-FFF2-40B4-BE49-F238E27FC236}">
                <a16:creationId xmlns:a16="http://schemas.microsoft.com/office/drawing/2014/main" id="{44FD29C5-1892-5398-D807-F5EB3CB48859}"/>
              </a:ext>
            </a:extLst>
          </p:cNvPr>
          <p:cNvSpPr>
            <a:spLocks noGrp="1"/>
          </p:cNvSpPr>
          <p:nvPr>
            <p:ph idx="23"/>
          </p:nvPr>
        </p:nvSpPr>
        <p:spPr>
          <a:xfrm>
            <a:off x="479179" y="3640108"/>
            <a:ext cx="3531600" cy="404945"/>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20" name="Text Placeholder 20">
            <a:extLst>
              <a:ext uri="{FF2B5EF4-FFF2-40B4-BE49-F238E27FC236}">
                <a16:creationId xmlns:a16="http://schemas.microsoft.com/office/drawing/2014/main" id="{5AE9AE36-FBBA-F399-A8F0-202F4E15BDEA}"/>
              </a:ext>
            </a:extLst>
          </p:cNvPr>
          <p:cNvSpPr>
            <a:spLocks noGrp="1"/>
          </p:cNvSpPr>
          <p:nvPr>
            <p:ph type="body" idx="28" hasCustomPrompt="1"/>
          </p:nvPr>
        </p:nvSpPr>
        <p:spPr>
          <a:xfrm>
            <a:off x="8181223" y="2550720"/>
            <a:ext cx="3531600" cy="914862"/>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21" name="Plassholder for innhold 2">
            <a:extLst>
              <a:ext uri="{FF2B5EF4-FFF2-40B4-BE49-F238E27FC236}">
                <a16:creationId xmlns:a16="http://schemas.microsoft.com/office/drawing/2014/main" id="{EDC2DD7D-B2AF-EA47-BF05-3F4C40F48906}"/>
              </a:ext>
            </a:extLst>
          </p:cNvPr>
          <p:cNvSpPr>
            <a:spLocks noGrp="1"/>
          </p:cNvSpPr>
          <p:nvPr>
            <p:ph idx="29"/>
          </p:nvPr>
        </p:nvSpPr>
        <p:spPr>
          <a:xfrm>
            <a:off x="8181223" y="3640108"/>
            <a:ext cx="3531600" cy="404945"/>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22" name="Text Placeholder 20">
            <a:extLst>
              <a:ext uri="{FF2B5EF4-FFF2-40B4-BE49-F238E27FC236}">
                <a16:creationId xmlns:a16="http://schemas.microsoft.com/office/drawing/2014/main" id="{CF7E969A-8ABB-9F72-5386-9CF0F1AD17ED}"/>
              </a:ext>
            </a:extLst>
          </p:cNvPr>
          <p:cNvSpPr>
            <a:spLocks noGrp="1"/>
          </p:cNvSpPr>
          <p:nvPr>
            <p:ph type="body" idx="31" hasCustomPrompt="1"/>
          </p:nvPr>
        </p:nvSpPr>
        <p:spPr>
          <a:xfrm>
            <a:off x="4330200" y="2550720"/>
            <a:ext cx="3531600" cy="914862"/>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23" name="Plassholder for innhold 2">
            <a:extLst>
              <a:ext uri="{FF2B5EF4-FFF2-40B4-BE49-F238E27FC236}">
                <a16:creationId xmlns:a16="http://schemas.microsoft.com/office/drawing/2014/main" id="{FEFEFAEF-CC73-1665-9F34-4703D5C820CE}"/>
              </a:ext>
            </a:extLst>
          </p:cNvPr>
          <p:cNvSpPr>
            <a:spLocks noGrp="1"/>
          </p:cNvSpPr>
          <p:nvPr>
            <p:ph idx="32"/>
          </p:nvPr>
        </p:nvSpPr>
        <p:spPr>
          <a:xfrm>
            <a:off x="4330200" y="3640108"/>
            <a:ext cx="3531600" cy="404945"/>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26" name="Text Placeholder 20">
            <a:extLst>
              <a:ext uri="{FF2B5EF4-FFF2-40B4-BE49-F238E27FC236}">
                <a16:creationId xmlns:a16="http://schemas.microsoft.com/office/drawing/2014/main" id="{64920A06-C1B0-1EAA-142D-425057A592FA}"/>
              </a:ext>
            </a:extLst>
          </p:cNvPr>
          <p:cNvSpPr>
            <a:spLocks noGrp="1"/>
          </p:cNvSpPr>
          <p:nvPr>
            <p:ph type="body" idx="39" hasCustomPrompt="1"/>
          </p:nvPr>
        </p:nvSpPr>
        <p:spPr>
          <a:xfrm>
            <a:off x="479176" y="4345794"/>
            <a:ext cx="3531600" cy="914862"/>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27" name="Plassholder for innhold 2">
            <a:extLst>
              <a:ext uri="{FF2B5EF4-FFF2-40B4-BE49-F238E27FC236}">
                <a16:creationId xmlns:a16="http://schemas.microsoft.com/office/drawing/2014/main" id="{7790F1CF-919E-B07D-D5A3-144351D9EFBA}"/>
              </a:ext>
            </a:extLst>
          </p:cNvPr>
          <p:cNvSpPr>
            <a:spLocks noGrp="1"/>
          </p:cNvSpPr>
          <p:nvPr>
            <p:ph idx="40"/>
          </p:nvPr>
        </p:nvSpPr>
        <p:spPr>
          <a:xfrm>
            <a:off x="479176" y="5454209"/>
            <a:ext cx="3531600" cy="404945"/>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28" name="Text Placeholder 20">
            <a:extLst>
              <a:ext uri="{FF2B5EF4-FFF2-40B4-BE49-F238E27FC236}">
                <a16:creationId xmlns:a16="http://schemas.microsoft.com/office/drawing/2014/main" id="{96E7BAD2-4352-DCBE-CD16-66F2E33555FF}"/>
              </a:ext>
            </a:extLst>
          </p:cNvPr>
          <p:cNvSpPr>
            <a:spLocks noGrp="1"/>
          </p:cNvSpPr>
          <p:nvPr>
            <p:ph type="body" idx="41" hasCustomPrompt="1"/>
          </p:nvPr>
        </p:nvSpPr>
        <p:spPr>
          <a:xfrm>
            <a:off x="4330197" y="4345794"/>
            <a:ext cx="3531600" cy="914862"/>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29" name="Plassholder for innhold 2">
            <a:extLst>
              <a:ext uri="{FF2B5EF4-FFF2-40B4-BE49-F238E27FC236}">
                <a16:creationId xmlns:a16="http://schemas.microsoft.com/office/drawing/2014/main" id="{D0C028C2-F25A-FEE3-6181-8FC202C63932}"/>
              </a:ext>
            </a:extLst>
          </p:cNvPr>
          <p:cNvSpPr>
            <a:spLocks noGrp="1"/>
          </p:cNvSpPr>
          <p:nvPr>
            <p:ph idx="42"/>
          </p:nvPr>
        </p:nvSpPr>
        <p:spPr>
          <a:xfrm>
            <a:off x="4330197" y="5454209"/>
            <a:ext cx="3531600" cy="404945"/>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32" name="Title 6">
            <a:extLst>
              <a:ext uri="{FF2B5EF4-FFF2-40B4-BE49-F238E27FC236}">
                <a16:creationId xmlns:a16="http://schemas.microsoft.com/office/drawing/2014/main" id="{5A0DF6ED-D98F-DECE-8705-90516ED11231}"/>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dirty="0"/>
              <a:t>CLICK TO EDIT MASTER TITLE STYLE</a:t>
            </a:r>
            <a:endParaRPr lang="en-US" dirty="0"/>
          </a:p>
        </p:txBody>
      </p:sp>
      <p:sp>
        <p:nvSpPr>
          <p:cNvPr id="33" name="Text Placeholder 20">
            <a:extLst>
              <a:ext uri="{FF2B5EF4-FFF2-40B4-BE49-F238E27FC236}">
                <a16:creationId xmlns:a16="http://schemas.microsoft.com/office/drawing/2014/main" id="{3A4AFF70-441A-3755-97AB-C21359848E14}"/>
              </a:ext>
            </a:extLst>
          </p:cNvPr>
          <p:cNvSpPr>
            <a:spLocks noGrp="1"/>
          </p:cNvSpPr>
          <p:nvPr>
            <p:ph type="body" idx="43" hasCustomPrompt="1"/>
          </p:nvPr>
        </p:nvSpPr>
        <p:spPr>
          <a:xfrm>
            <a:off x="477658" y="1768812"/>
            <a:ext cx="11233149"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pic>
        <p:nvPicPr>
          <p:cNvPr id="3" name="Picture 2" descr="A logo with red text&#10;&#10;Description automatically generated">
            <a:extLst>
              <a:ext uri="{FF2B5EF4-FFF2-40B4-BE49-F238E27FC236}">
                <a16:creationId xmlns:a16="http://schemas.microsoft.com/office/drawing/2014/main" id="{BC2F1C7B-5A79-F439-2B03-8FFC20B420C9}"/>
              </a:ext>
            </a:extLst>
          </p:cNvPr>
          <p:cNvPicPr>
            <a:picLocks noChangeAspect="1"/>
          </p:cNvPicPr>
          <p:nvPr userDrawn="1"/>
        </p:nvPicPr>
        <p:blipFill>
          <a:blip r:embed="rId3"/>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5067904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ata visualisation x6">
    <p:spTree>
      <p:nvGrpSpPr>
        <p:cNvPr id="1" name=""/>
        <p:cNvGrpSpPr/>
        <p:nvPr/>
      </p:nvGrpSpPr>
      <p:grpSpPr>
        <a:xfrm>
          <a:off x="0" y="0"/>
          <a:ext cx="0" cy="0"/>
          <a:chOff x="0" y="0"/>
          <a:chExt cx="0" cy="0"/>
        </a:xfrm>
      </p:grpSpPr>
      <p:sp>
        <p:nvSpPr>
          <p:cNvPr id="45" name="TextBox 44">
            <a:extLst>
              <a:ext uri="{FF2B5EF4-FFF2-40B4-BE49-F238E27FC236}">
                <a16:creationId xmlns:a16="http://schemas.microsoft.com/office/drawing/2014/main" id="{B17250F1-C27A-CA65-E36B-B81AC995378D}"/>
              </a:ext>
            </a:extLst>
          </p:cNvPr>
          <p:cNvSpPr txBox="1"/>
          <p:nvPr userDrawn="1"/>
        </p:nvSpPr>
        <p:spPr>
          <a:xfrm>
            <a:off x="-12700" y="8724900"/>
            <a:ext cx="184731" cy="369332"/>
          </a:xfrm>
          <a:prstGeom prst="rect">
            <a:avLst/>
          </a:prstGeom>
          <a:noFill/>
        </p:spPr>
        <p:txBody>
          <a:bodyPr wrap="none" rtlCol="0">
            <a:spAutoFit/>
          </a:bodyPr>
          <a:lstStyle/>
          <a:p>
            <a:endParaRPr lang="en-US" dirty="0"/>
          </a:p>
        </p:txBody>
      </p:sp>
      <p:sp>
        <p:nvSpPr>
          <p:cNvPr id="22" name="Title 6">
            <a:extLst>
              <a:ext uri="{FF2B5EF4-FFF2-40B4-BE49-F238E27FC236}">
                <a16:creationId xmlns:a16="http://schemas.microsoft.com/office/drawing/2014/main" id="{58F26C26-6C72-C3E5-5160-A08ACC45D5C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dirty="0"/>
              <a:t>CLICK TO EDIT MASTER TITLE STYLE</a:t>
            </a:r>
            <a:endParaRPr lang="en-US" dirty="0"/>
          </a:p>
        </p:txBody>
      </p:sp>
      <p:sp>
        <p:nvSpPr>
          <p:cNvPr id="24" name="Text Placeholder 20">
            <a:extLst>
              <a:ext uri="{FF2B5EF4-FFF2-40B4-BE49-F238E27FC236}">
                <a16:creationId xmlns:a16="http://schemas.microsoft.com/office/drawing/2014/main" id="{BC1C3BBD-1542-36E3-8073-FF481286C14E}"/>
              </a:ext>
            </a:extLst>
          </p:cNvPr>
          <p:cNvSpPr>
            <a:spLocks noGrp="1"/>
          </p:cNvSpPr>
          <p:nvPr>
            <p:ph type="body" idx="22" hasCustomPrompt="1"/>
          </p:nvPr>
        </p:nvSpPr>
        <p:spPr>
          <a:xfrm>
            <a:off x="479179" y="1753728"/>
            <a:ext cx="3531600" cy="1214575"/>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25" name="Plassholder for innhold 2">
            <a:extLst>
              <a:ext uri="{FF2B5EF4-FFF2-40B4-BE49-F238E27FC236}">
                <a16:creationId xmlns:a16="http://schemas.microsoft.com/office/drawing/2014/main" id="{DA311368-12B2-D0B9-9C8F-A951EA27BFB8}"/>
              </a:ext>
            </a:extLst>
          </p:cNvPr>
          <p:cNvSpPr>
            <a:spLocks noGrp="1"/>
          </p:cNvSpPr>
          <p:nvPr>
            <p:ph idx="23"/>
          </p:nvPr>
        </p:nvSpPr>
        <p:spPr>
          <a:xfrm>
            <a:off x="479179" y="3102743"/>
            <a:ext cx="3531600" cy="785149"/>
          </a:xfrm>
        </p:spPr>
        <p:txBody>
          <a:bodyPr anchor="ctr" anchorCtr="0">
            <a:normAutofit/>
          </a:bodyPr>
          <a:lstStyle>
            <a:lvl1pPr marL="0" indent="0" algn="ctr">
              <a:lnSpc>
                <a:spcPts val="24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38" name="Text Placeholder 20">
            <a:extLst>
              <a:ext uri="{FF2B5EF4-FFF2-40B4-BE49-F238E27FC236}">
                <a16:creationId xmlns:a16="http://schemas.microsoft.com/office/drawing/2014/main" id="{953A4EAA-E804-9F29-DEE8-2CC0E40EFC90}"/>
              </a:ext>
            </a:extLst>
          </p:cNvPr>
          <p:cNvSpPr>
            <a:spLocks noGrp="1"/>
          </p:cNvSpPr>
          <p:nvPr>
            <p:ph type="body" idx="28" hasCustomPrompt="1"/>
          </p:nvPr>
        </p:nvSpPr>
        <p:spPr>
          <a:xfrm>
            <a:off x="8181223" y="1753728"/>
            <a:ext cx="3531600" cy="1214575"/>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40" name="Plassholder for innhold 2">
            <a:extLst>
              <a:ext uri="{FF2B5EF4-FFF2-40B4-BE49-F238E27FC236}">
                <a16:creationId xmlns:a16="http://schemas.microsoft.com/office/drawing/2014/main" id="{42F47BD9-54CE-F51E-58DF-21EA5791496C}"/>
              </a:ext>
            </a:extLst>
          </p:cNvPr>
          <p:cNvSpPr>
            <a:spLocks noGrp="1"/>
          </p:cNvSpPr>
          <p:nvPr>
            <p:ph idx="29"/>
          </p:nvPr>
        </p:nvSpPr>
        <p:spPr>
          <a:xfrm>
            <a:off x="8181223" y="3102743"/>
            <a:ext cx="3531600" cy="785149"/>
          </a:xfrm>
        </p:spPr>
        <p:txBody>
          <a:bodyPr anchor="ctr" anchorCtr="0">
            <a:normAutofit/>
          </a:bodyPr>
          <a:lstStyle>
            <a:lvl1pPr marL="0" indent="0" algn="ctr">
              <a:lnSpc>
                <a:spcPts val="24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41" name="Text Placeholder 20">
            <a:extLst>
              <a:ext uri="{FF2B5EF4-FFF2-40B4-BE49-F238E27FC236}">
                <a16:creationId xmlns:a16="http://schemas.microsoft.com/office/drawing/2014/main" id="{97C19281-F0FA-BBA1-2E34-7E6CAD8137E4}"/>
              </a:ext>
            </a:extLst>
          </p:cNvPr>
          <p:cNvSpPr>
            <a:spLocks noGrp="1"/>
          </p:cNvSpPr>
          <p:nvPr>
            <p:ph type="body" idx="30" hasCustomPrompt="1"/>
          </p:nvPr>
        </p:nvSpPr>
        <p:spPr>
          <a:xfrm>
            <a:off x="4330200" y="1753728"/>
            <a:ext cx="3531600" cy="1214575"/>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42" name="Plassholder for innhold 2">
            <a:extLst>
              <a:ext uri="{FF2B5EF4-FFF2-40B4-BE49-F238E27FC236}">
                <a16:creationId xmlns:a16="http://schemas.microsoft.com/office/drawing/2014/main" id="{AA3DFCCA-EA9D-AF82-2E26-571ACAE6A0B1}"/>
              </a:ext>
            </a:extLst>
          </p:cNvPr>
          <p:cNvSpPr>
            <a:spLocks noGrp="1"/>
          </p:cNvSpPr>
          <p:nvPr>
            <p:ph idx="31"/>
          </p:nvPr>
        </p:nvSpPr>
        <p:spPr>
          <a:xfrm>
            <a:off x="4330200" y="3102743"/>
            <a:ext cx="3531600" cy="785149"/>
          </a:xfrm>
        </p:spPr>
        <p:txBody>
          <a:bodyPr anchor="ctr" anchorCtr="0">
            <a:normAutofit/>
          </a:bodyPr>
          <a:lstStyle>
            <a:lvl1pPr marL="0" indent="0" algn="ctr">
              <a:lnSpc>
                <a:spcPts val="24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2" name="Text Placeholder 20">
            <a:extLst>
              <a:ext uri="{FF2B5EF4-FFF2-40B4-BE49-F238E27FC236}">
                <a16:creationId xmlns:a16="http://schemas.microsoft.com/office/drawing/2014/main" id="{46DD4994-799D-2A6D-C2B1-D41829EAC4B2}"/>
              </a:ext>
            </a:extLst>
          </p:cNvPr>
          <p:cNvSpPr>
            <a:spLocks noGrp="1"/>
          </p:cNvSpPr>
          <p:nvPr>
            <p:ph type="body" idx="32" hasCustomPrompt="1"/>
          </p:nvPr>
        </p:nvSpPr>
        <p:spPr>
          <a:xfrm>
            <a:off x="478931" y="4207198"/>
            <a:ext cx="3531600" cy="1214575"/>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3" name="Plassholder for innhold 2">
            <a:extLst>
              <a:ext uri="{FF2B5EF4-FFF2-40B4-BE49-F238E27FC236}">
                <a16:creationId xmlns:a16="http://schemas.microsoft.com/office/drawing/2014/main" id="{44B9666F-5299-A25F-5675-43959E819D1D}"/>
              </a:ext>
            </a:extLst>
          </p:cNvPr>
          <p:cNvSpPr>
            <a:spLocks noGrp="1"/>
          </p:cNvSpPr>
          <p:nvPr>
            <p:ph idx="33"/>
          </p:nvPr>
        </p:nvSpPr>
        <p:spPr>
          <a:xfrm>
            <a:off x="478931" y="5556213"/>
            <a:ext cx="3531600" cy="785149"/>
          </a:xfrm>
        </p:spPr>
        <p:txBody>
          <a:bodyPr anchor="ctr" anchorCtr="0">
            <a:normAutofit/>
          </a:bodyPr>
          <a:lstStyle>
            <a:lvl1pPr marL="0" indent="0" algn="ctr">
              <a:lnSpc>
                <a:spcPts val="24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4" name="Text Placeholder 20">
            <a:extLst>
              <a:ext uri="{FF2B5EF4-FFF2-40B4-BE49-F238E27FC236}">
                <a16:creationId xmlns:a16="http://schemas.microsoft.com/office/drawing/2014/main" id="{CE1FEE85-C6D4-D800-4774-24E2C7BC9F8C}"/>
              </a:ext>
            </a:extLst>
          </p:cNvPr>
          <p:cNvSpPr>
            <a:spLocks noGrp="1"/>
          </p:cNvSpPr>
          <p:nvPr>
            <p:ph type="body" idx="34" hasCustomPrompt="1"/>
          </p:nvPr>
        </p:nvSpPr>
        <p:spPr>
          <a:xfrm>
            <a:off x="8180975" y="4207198"/>
            <a:ext cx="3531600" cy="1214575"/>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6" name="Plassholder for innhold 2">
            <a:extLst>
              <a:ext uri="{FF2B5EF4-FFF2-40B4-BE49-F238E27FC236}">
                <a16:creationId xmlns:a16="http://schemas.microsoft.com/office/drawing/2014/main" id="{8CE19FF1-275C-C9C0-5E4C-01DFE0E6CE9F}"/>
              </a:ext>
            </a:extLst>
          </p:cNvPr>
          <p:cNvSpPr>
            <a:spLocks noGrp="1"/>
          </p:cNvSpPr>
          <p:nvPr>
            <p:ph idx="35"/>
          </p:nvPr>
        </p:nvSpPr>
        <p:spPr>
          <a:xfrm>
            <a:off x="8180975" y="5556213"/>
            <a:ext cx="3531600" cy="785149"/>
          </a:xfrm>
        </p:spPr>
        <p:txBody>
          <a:bodyPr anchor="ctr" anchorCtr="0">
            <a:normAutofit/>
          </a:bodyPr>
          <a:lstStyle>
            <a:lvl1pPr marL="0" indent="0" algn="ctr">
              <a:lnSpc>
                <a:spcPts val="24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7" name="Text Placeholder 20">
            <a:extLst>
              <a:ext uri="{FF2B5EF4-FFF2-40B4-BE49-F238E27FC236}">
                <a16:creationId xmlns:a16="http://schemas.microsoft.com/office/drawing/2014/main" id="{EA468B9B-DD39-BC0A-6D47-0ED97FC5DB4B}"/>
              </a:ext>
            </a:extLst>
          </p:cNvPr>
          <p:cNvSpPr>
            <a:spLocks noGrp="1"/>
          </p:cNvSpPr>
          <p:nvPr>
            <p:ph type="body" idx="36" hasCustomPrompt="1"/>
          </p:nvPr>
        </p:nvSpPr>
        <p:spPr>
          <a:xfrm>
            <a:off x="4329952" y="4207198"/>
            <a:ext cx="3531600" cy="1214575"/>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8" name="Plassholder for innhold 2">
            <a:extLst>
              <a:ext uri="{FF2B5EF4-FFF2-40B4-BE49-F238E27FC236}">
                <a16:creationId xmlns:a16="http://schemas.microsoft.com/office/drawing/2014/main" id="{1FA8EEF8-DE10-AFB2-D6B2-DC595ECC7F5A}"/>
              </a:ext>
            </a:extLst>
          </p:cNvPr>
          <p:cNvSpPr>
            <a:spLocks noGrp="1"/>
          </p:cNvSpPr>
          <p:nvPr>
            <p:ph idx="37"/>
          </p:nvPr>
        </p:nvSpPr>
        <p:spPr>
          <a:xfrm>
            <a:off x="4329952" y="5556213"/>
            <a:ext cx="3531600" cy="785149"/>
          </a:xfrm>
        </p:spPr>
        <p:txBody>
          <a:bodyPr anchor="ctr" anchorCtr="0">
            <a:normAutofit/>
          </a:bodyPr>
          <a:lstStyle>
            <a:lvl1pPr marL="0" indent="0" algn="ctr">
              <a:lnSpc>
                <a:spcPts val="24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pic>
        <p:nvPicPr>
          <p:cNvPr id="5" name="Picture 4" descr="A logo with red text&#10;&#10;Description automatically generated">
            <a:extLst>
              <a:ext uri="{FF2B5EF4-FFF2-40B4-BE49-F238E27FC236}">
                <a16:creationId xmlns:a16="http://schemas.microsoft.com/office/drawing/2014/main" id="{992252C7-4097-1017-8227-53F935C6ADCE}"/>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937057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dirty="0"/>
              <a:t>CLICK TO EDIT MASTER TITLE STYLE</a:t>
            </a:r>
            <a:endParaRPr lang="en-US" dirty="0"/>
          </a:p>
        </p:txBody>
      </p:sp>
      <p:sp>
        <p:nvSpPr>
          <p:cNvPr id="2" name="Text Placeholder 20">
            <a:extLst>
              <a:ext uri="{FF2B5EF4-FFF2-40B4-BE49-F238E27FC236}">
                <a16:creationId xmlns:a16="http://schemas.microsoft.com/office/drawing/2014/main" id="{F57E8AA0-A9B6-30E8-BE13-A6A6A0136465}"/>
              </a:ext>
            </a:extLst>
          </p:cNvPr>
          <p:cNvSpPr>
            <a:spLocks noGrp="1"/>
          </p:cNvSpPr>
          <p:nvPr>
            <p:ph type="body" idx="20" hasCustomPrompt="1"/>
          </p:nvPr>
        </p:nvSpPr>
        <p:spPr>
          <a:xfrm>
            <a:off x="479424" y="1768812"/>
            <a:ext cx="11233149" cy="515303"/>
          </a:xfrm>
        </p:spPr>
        <p:txBody>
          <a:bodyPr>
            <a:noAutofit/>
          </a:bodyPr>
          <a:lstStyle>
            <a:lvl1pPr>
              <a:lnSpc>
                <a:spcPct val="100000"/>
              </a:lnSpc>
              <a:buNone/>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pic>
        <p:nvPicPr>
          <p:cNvPr id="4" name="Picture 3" descr="A logo with red text&#10;&#10;Description automatically generated">
            <a:extLst>
              <a:ext uri="{FF2B5EF4-FFF2-40B4-BE49-F238E27FC236}">
                <a16:creationId xmlns:a16="http://schemas.microsoft.com/office/drawing/2014/main" id="{C487FFC3-5314-A9FE-7BF4-BFE62F2C4B65}"/>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421843906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ata visualisation x6 with subtitle">
    <p:spTree>
      <p:nvGrpSpPr>
        <p:cNvPr id="1" name=""/>
        <p:cNvGrpSpPr/>
        <p:nvPr/>
      </p:nvGrpSpPr>
      <p:grpSpPr>
        <a:xfrm>
          <a:off x="0" y="0"/>
          <a:ext cx="0" cy="0"/>
          <a:chOff x="0" y="0"/>
          <a:chExt cx="0" cy="0"/>
        </a:xfrm>
      </p:grpSpPr>
      <p:sp>
        <p:nvSpPr>
          <p:cNvPr id="45" name="TextBox 44">
            <a:extLst>
              <a:ext uri="{FF2B5EF4-FFF2-40B4-BE49-F238E27FC236}">
                <a16:creationId xmlns:a16="http://schemas.microsoft.com/office/drawing/2014/main" id="{B17250F1-C27A-CA65-E36B-B81AC995378D}"/>
              </a:ext>
            </a:extLst>
          </p:cNvPr>
          <p:cNvSpPr txBox="1"/>
          <p:nvPr userDrawn="1"/>
        </p:nvSpPr>
        <p:spPr>
          <a:xfrm>
            <a:off x="-12700" y="8724900"/>
            <a:ext cx="184731" cy="369332"/>
          </a:xfrm>
          <a:prstGeom prst="rect">
            <a:avLst/>
          </a:prstGeom>
          <a:noFill/>
        </p:spPr>
        <p:txBody>
          <a:bodyPr wrap="none" rtlCol="0">
            <a:spAutoFit/>
          </a:bodyPr>
          <a:lstStyle/>
          <a:p>
            <a:endParaRPr lang="en-US" dirty="0"/>
          </a:p>
        </p:txBody>
      </p:sp>
      <p:sp>
        <p:nvSpPr>
          <p:cNvPr id="19" name="Plassholder for innhold 2">
            <a:extLst>
              <a:ext uri="{FF2B5EF4-FFF2-40B4-BE49-F238E27FC236}">
                <a16:creationId xmlns:a16="http://schemas.microsoft.com/office/drawing/2014/main" id="{44FD29C5-1892-5398-D807-F5EB3CB48859}"/>
              </a:ext>
            </a:extLst>
          </p:cNvPr>
          <p:cNvSpPr>
            <a:spLocks noGrp="1"/>
          </p:cNvSpPr>
          <p:nvPr>
            <p:ph idx="23"/>
          </p:nvPr>
        </p:nvSpPr>
        <p:spPr>
          <a:xfrm>
            <a:off x="479179" y="3646146"/>
            <a:ext cx="3531600" cy="678332"/>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21" name="Plassholder for innhold 2">
            <a:extLst>
              <a:ext uri="{FF2B5EF4-FFF2-40B4-BE49-F238E27FC236}">
                <a16:creationId xmlns:a16="http://schemas.microsoft.com/office/drawing/2014/main" id="{EDC2DD7D-B2AF-EA47-BF05-3F4C40F48906}"/>
              </a:ext>
            </a:extLst>
          </p:cNvPr>
          <p:cNvSpPr>
            <a:spLocks noGrp="1"/>
          </p:cNvSpPr>
          <p:nvPr>
            <p:ph idx="29"/>
          </p:nvPr>
        </p:nvSpPr>
        <p:spPr>
          <a:xfrm>
            <a:off x="8181223" y="3646146"/>
            <a:ext cx="3531600" cy="678332"/>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23" name="Plassholder for innhold 2">
            <a:extLst>
              <a:ext uri="{FF2B5EF4-FFF2-40B4-BE49-F238E27FC236}">
                <a16:creationId xmlns:a16="http://schemas.microsoft.com/office/drawing/2014/main" id="{FEFEFAEF-CC73-1665-9F34-4703D5C820CE}"/>
              </a:ext>
            </a:extLst>
          </p:cNvPr>
          <p:cNvSpPr>
            <a:spLocks noGrp="1"/>
          </p:cNvSpPr>
          <p:nvPr>
            <p:ph idx="32"/>
          </p:nvPr>
        </p:nvSpPr>
        <p:spPr>
          <a:xfrm>
            <a:off x="4330200" y="3646146"/>
            <a:ext cx="3531600" cy="678332"/>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26" name="Text Placeholder 20">
            <a:extLst>
              <a:ext uri="{FF2B5EF4-FFF2-40B4-BE49-F238E27FC236}">
                <a16:creationId xmlns:a16="http://schemas.microsoft.com/office/drawing/2014/main" id="{64920A06-C1B0-1EAA-142D-425057A592FA}"/>
              </a:ext>
            </a:extLst>
          </p:cNvPr>
          <p:cNvSpPr>
            <a:spLocks noGrp="1"/>
          </p:cNvSpPr>
          <p:nvPr>
            <p:ph type="body" idx="39" hasCustomPrompt="1"/>
          </p:nvPr>
        </p:nvSpPr>
        <p:spPr>
          <a:xfrm>
            <a:off x="479176" y="4573886"/>
            <a:ext cx="3531600" cy="914862"/>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27" name="Plassholder for innhold 2">
            <a:extLst>
              <a:ext uri="{FF2B5EF4-FFF2-40B4-BE49-F238E27FC236}">
                <a16:creationId xmlns:a16="http://schemas.microsoft.com/office/drawing/2014/main" id="{7790F1CF-919E-B07D-D5A3-144351D9EFBA}"/>
              </a:ext>
            </a:extLst>
          </p:cNvPr>
          <p:cNvSpPr>
            <a:spLocks noGrp="1"/>
          </p:cNvSpPr>
          <p:nvPr>
            <p:ph idx="40"/>
          </p:nvPr>
        </p:nvSpPr>
        <p:spPr>
          <a:xfrm>
            <a:off x="479176" y="5668683"/>
            <a:ext cx="3531600" cy="678332"/>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28" name="Text Placeholder 20">
            <a:extLst>
              <a:ext uri="{FF2B5EF4-FFF2-40B4-BE49-F238E27FC236}">
                <a16:creationId xmlns:a16="http://schemas.microsoft.com/office/drawing/2014/main" id="{96E7BAD2-4352-DCBE-CD16-66F2E33555FF}"/>
              </a:ext>
            </a:extLst>
          </p:cNvPr>
          <p:cNvSpPr>
            <a:spLocks noGrp="1"/>
          </p:cNvSpPr>
          <p:nvPr>
            <p:ph type="body" idx="41" hasCustomPrompt="1"/>
          </p:nvPr>
        </p:nvSpPr>
        <p:spPr>
          <a:xfrm>
            <a:off x="4330197" y="4573886"/>
            <a:ext cx="3531600" cy="914862"/>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29" name="Plassholder for innhold 2">
            <a:extLst>
              <a:ext uri="{FF2B5EF4-FFF2-40B4-BE49-F238E27FC236}">
                <a16:creationId xmlns:a16="http://schemas.microsoft.com/office/drawing/2014/main" id="{D0C028C2-F25A-FEE3-6181-8FC202C63932}"/>
              </a:ext>
            </a:extLst>
          </p:cNvPr>
          <p:cNvSpPr>
            <a:spLocks noGrp="1"/>
          </p:cNvSpPr>
          <p:nvPr>
            <p:ph idx="42"/>
          </p:nvPr>
        </p:nvSpPr>
        <p:spPr>
          <a:xfrm>
            <a:off x="4330197" y="5668683"/>
            <a:ext cx="3531600" cy="678332"/>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3" name="Text Placeholder 20">
            <a:extLst>
              <a:ext uri="{FF2B5EF4-FFF2-40B4-BE49-F238E27FC236}">
                <a16:creationId xmlns:a16="http://schemas.microsoft.com/office/drawing/2014/main" id="{CF93C638-5408-92BD-D0D3-2B356F3F619E}"/>
              </a:ext>
            </a:extLst>
          </p:cNvPr>
          <p:cNvSpPr>
            <a:spLocks noGrp="1"/>
          </p:cNvSpPr>
          <p:nvPr>
            <p:ph type="body" idx="43" hasCustomPrompt="1"/>
          </p:nvPr>
        </p:nvSpPr>
        <p:spPr>
          <a:xfrm>
            <a:off x="8180725" y="4573886"/>
            <a:ext cx="3531600" cy="914862"/>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4" name="Plassholder for innhold 2">
            <a:extLst>
              <a:ext uri="{FF2B5EF4-FFF2-40B4-BE49-F238E27FC236}">
                <a16:creationId xmlns:a16="http://schemas.microsoft.com/office/drawing/2014/main" id="{BC88A9A2-518E-7AD4-F30D-CFB0B63CE98D}"/>
              </a:ext>
            </a:extLst>
          </p:cNvPr>
          <p:cNvSpPr>
            <a:spLocks noGrp="1"/>
          </p:cNvSpPr>
          <p:nvPr>
            <p:ph idx="44"/>
          </p:nvPr>
        </p:nvSpPr>
        <p:spPr>
          <a:xfrm>
            <a:off x="8180725" y="5668683"/>
            <a:ext cx="3531600" cy="678332"/>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7" name="Text Placeholder 20">
            <a:extLst>
              <a:ext uri="{FF2B5EF4-FFF2-40B4-BE49-F238E27FC236}">
                <a16:creationId xmlns:a16="http://schemas.microsoft.com/office/drawing/2014/main" id="{193B7F9F-33F4-1FC2-541E-750BC5B84478}"/>
              </a:ext>
            </a:extLst>
          </p:cNvPr>
          <p:cNvSpPr>
            <a:spLocks noGrp="1"/>
          </p:cNvSpPr>
          <p:nvPr>
            <p:ph type="body" idx="22" hasCustomPrompt="1"/>
          </p:nvPr>
        </p:nvSpPr>
        <p:spPr>
          <a:xfrm>
            <a:off x="479179" y="2550206"/>
            <a:ext cx="3531600" cy="914862"/>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9" name="Text Placeholder 20">
            <a:extLst>
              <a:ext uri="{FF2B5EF4-FFF2-40B4-BE49-F238E27FC236}">
                <a16:creationId xmlns:a16="http://schemas.microsoft.com/office/drawing/2014/main" id="{099EAF41-F887-59DE-2189-EA3FCC2CE800}"/>
              </a:ext>
            </a:extLst>
          </p:cNvPr>
          <p:cNvSpPr>
            <a:spLocks noGrp="1"/>
          </p:cNvSpPr>
          <p:nvPr>
            <p:ph type="body" idx="28" hasCustomPrompt="1"/>
          </p:nvPr>
        </p:nvSpPr>
        <p:spPr>
          <a:xfrm>
            <a:off x="8181223" y="2550206"/>
            <a:ext cx="3531600" cy="914862"/>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10" name="Text Placeholder 20">
            <a:extLst>
              <a:ext uri="{FF2B5EF4-FFF2-40B4-BE49-F238E27FC236}">
                <a16:creationId xmlns:a16="http://schemas.microsoft.com/office/drawing/2014/main" id="{F953861A-03D9-DD59-4FFC-AE152317D237}"/>
              </a:ext>
            </a:extLst>
          </p:cNvPr>
          <p:cNvSpPr>
            <a:spLocks noGrp="1"/>
          </p:cNvSpPr>
          <p:nvPr>
            <p:ph type="body" idx="31" hasCustomPrompt="1"/>
          </p:nvPr>
        </p:nvSpPr>
        <p:spPr>
          <a:xfrm>
            <a:off x="4330200" y="2550206"/>
            <a:ext cx="3531600" cy="914862"/>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11" name="Title 6">
            <a:extLst>
              <a:ext uri="{FF2B5EF4-FFF2-40B4-BE49-F238E27FC236}">
                <a16:creationId xmlns:a16="http://schemas.microsoft.com/office/drawing/2014/main" id="{ABA1729D-44BF-B1B7-6F88-8F74F22EB847}"/>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dirty="0"/>
              <a:t>CLICK TO EDIT MASTER TITLE STYLE</a:t>
            </a:r>
            <a:endParaRPr lang="en-US" dirty="0"/>
          </a:p>
        </p:txBody>
      </p:sp>
      <p:sp>
        <p:nvSpPr>
          <p:cNvPr id="12" name="Text Placeholder 20">
            <a:extLst>
              <a:ext uri="{FF2B5EF4-FFF2-40B4-BE49-F238E27FC236}">
                <a16:creationId xmlns:a16="http://schemas.microsoft.com/office/drawing/2014/main" id="{A19D7F28-6509-A140-B2B1-207881FED790}"/>
              </a:ext>
            </a:extLst>
          </p:cNvPr>
          <p:cNvSpPr>
            <a:spLocks noGrp="1"/>
          </p:cNvSpPr>
          <p:nvPr>
            <p:ph type="body" idx="45" hasCustomPrompt="1"/>
          </p:nvPr>
        </p:nvSpPr>
        <p:spPr>
          <a:xfrm>
            <a:off x="477658" y="1768812"/>
            <a:ext cx="11233149"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pic>
        <p:nvPicPr>
          <p:cNvPr id="2" name="Picture 1" descr="A logo with red text&#10;&#10;Description automatically generated">
            <a:extLst>
              <a:ext uri="{FF2B5EF4-FFF2-40B4-BE49-F238E27FC236}">
                <a16:creationId xmlns:a16="http://schemas.microsoft.com/office/drawing/2014/main" id="{B5EC3B0D-FF44-F772-2245-268057E582F6}"/>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49504833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Picture only">
    <p:spTree>
      <p:nvGrpSpPr>
        <p:cNvPr id="1" name=""/>
        <p:cNvGrpSpPr/>
        <p:nvPr/>
      </p:nvGrpSpPr>
      <p:grpSpPr>
        <a:xfrm>
          <a:off x="0" y="0"/>
          <a:ext cx="0" cy="0"/>
          <a:chOff x="0" y="0"/>
          <a:chExt cx="0" cy="0"/>
        </a:xfrm>
      </p:grpSpPr>
      <p:sp>
        <p:nvSpPr>
          <p:cNvPr id="8" name="Plassholder for bilde 7">
            <a:extLst>
              <a:ext uri="{FF2B5EF4-FFF2-40B4-BE49-F238E27FC236}">
                <a16:creationId xmlns:a16="http://schemas.microsoft.com/office/drawing/2014/main" id="{0B6B2F4F-5B6B-8E4C-B0B9-4B90F5CA3580}"/>
              </a:ext>
            </a:extLst>
          </p:cNvPr>
          <p:cNvSpPr>
            <a:spLocks noGrp="1"/>
          </p:cNvSpPr>
          <p:nvPr>
            <p:ph type="pic" sz="quarter" idx="13"/>
          </p:nvPr>
        </p:nvSpPr>
        <p:spPr>
          <a:xfrm>
            <a:off x="0" y="0"/>
            <a:ext cx="12192000" cy="6858000"/>
          </a:xfrm>
        </p:spPr>
        <p:txBody>
          <a:bodyPr>
            <a:normAutofit/>
          </a:bodyPr>
          <a:lstStyle>
            <a:lvl1pPr>
              <a:defRPr sz="1600">
                <a:solidFill>
                  <a:schemeClr val="tx1"/>
                </a:solidFill>
              </a:defRPr>
            </a:lvl1pPr>
          </a:lstStyle>
          <a:p>
            <a:r>
              <a:rPr lang="en-US"/>
              <a:t>Click icon to add picture</a:t>
            </a:r>
            <a:endParaRPr lang="nb-NO" dirty="0"/>
          </a:p>
        </p:txBody>
      </p:sp>
      <p:pic>
        <p:nvPicPr>
          <p:cNvPr id="2" name="Picture 1" descr="A logo with red text&#10;&#10;Description automatically generated">
            <a:extLst>
              <a:ext uri="{FF2B5EF4-FFF2-40B4-BE49-F238E27FC236}">
                <a16:creationId xmlns:a16="http://schemas.microsoft.com/office/drawing/2014/main" id="{FA0B4A3A-C935-6F3A-9BBC-23BF4B0F1DCB}"/>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40072788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Chart only">
    <p:spTree>
      <p:nvGrpSpPr>
        <p:cNvPr id="1" name=""/>
        <p:cNvGrpSpPr/>
        <p:nvPr/>
      </p:nvGrpSpPr>
      <p:grpSpPr>
        <a:xfrm>
          <a:off x="0" y="0"/>
          <a:ext cx="0" cy="0"/>
          <a:chOff x="0" y="0"/>
          <a:chExt cx="0" cy="0"/>
        </a:xfrm>
      </p:grpSpPr>
      <p:sp>
        <p:nvSpPr>
          <p:cNvPr id="2" name="Plassholder for innhold 2">
            <a:extLst>
              <a:ext uri="{FF2B5EF4-FFF2-40B4-BE49-F238E27FC236}">
                <a16:creationId xmlns:a16="http://schemas.microsoft.com/office/drawing/2014/main" id="{6604E701-DD4A-274C-0BF3-62763F5EC427}"/>
              </a:ext>
            </a:extLst>
          </p:cNvPr>
          <p:cNvSpPr>
            <a:spLocks noGrp="1"/>
          </p:cNvSpPr>
          <p:nvPr>
            <p:ph idx="23"/>
          </p:nvPr>
        </p:nvSpPr>
        <p:spPr>
          <a:xfrm>
            <a:off x="479375" y="441900"/>
            <a:ext cx="11231436" cy="5650925"/>
          </a:xfrm>
        </p:spPr>
        <p:txBody>
          <a:bodyPr anchor="ctr" anchorCtr="0">
            <a:normAutofit/>
          </a:bodyPr>
          <a:lstStyle>
            <a:lvl1pPr marL="0" indent="0" algn="ctr">
              <a:lnSpc>
                <a:spcPts val="24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pic>
        <p:nvPicPr>
          <p:cNvPr id="3" name="Picture 2" descr="A logo with red text&#10;&#10;Description automatically generated">
            <a:extLst>
              <a:ext uri="{FF2B5EF4-FFF2-40B4-BE49-F238E27FC236}">
                <a16:creationId xmlns:a16="http://schemas.microsoft.com/office/drawing/2014/main" id="{0B3988BF-4440-53F0-BA94-BCF1B7BC6E5D}"/>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24177144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mage and call-out red">
    <p:spTree>
      <p:nvGrpSpPr>
        <p:cNvPr id="1" name=""/>
        <p:cNvGrpSpPr/>
        <p:nvPr/>
      </p:nvGrpSpPr>
      <p:grpSpPr>
        <a:xfrm>
          <a:off x="0" y="0"/>
          <a:ext cx="0" cy="0"/>
          <a:chOff x="0" y="0"/>
          <a:chExt cx="0" cy="0"/>
        </a:xfrm>
      </p:grpSpPr>
      <p:sp>
        <p:nvSpPr>
          <p:cNvPr id="4" name="Plassholder for innhold 2">
            <a:extLst>
              <a:ext uri="{FF2B5EF4-FFF2-40B4-BE49-F238E27FC236}">
                <a16:creationId xmlns:a16="http://schemas.microsoft.com/office/drawing/2014/main" id="{F74F2470-AE2C-A44C-EF5A-61479D0209B7}"/>
              </a:ext>
            </a:extLst>
          </p:cNvPr>
          <p:cNvSpPr>
            <a:spLocks noGrp="1"/>
          </p:cNvSpPr>
          <p:nvPr>
            <p:ph idx="23"/>
          </p:nvPr>
        </p:nvSpPr>
        <p:spPr>
          <a:xfrm>
            <a:off x="479375" y="441901"/>
            <a:ext cx="11231436" cy="4587300"/>
          </a:xfrm>
        </p:spPr>
        <p:txBody>
          <a:bodyPr anchor="ctr" anchorCtr="0">
            <a:normAutofit/>
          </a:bodyPr>
          <a:lstStyle>
            <a:lvl1pPr marL="0" indent="0" algn="ctr">
              <a:lnSpc>
                <a:spcPts val="24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US"/>
              <a:t>Click to edit Master text styles</a:t>
            </a:r>
          </a:p>
        </p:txBody>
      </p:sp>
      <p:sp>
        <p:nvSpPr>
          <p:cNvPr id="11" name="Content Placeholder 1">
            <a:extLst>
              <a:ext uri="{FF2B5EF4-FFF2-40B4-BE49-F238E27FC236}">
                <a16:creationId xmlns:a16="http://schemas.microsoft.com/office/drawing/2014/main" id="{284D9587-ED15-459B-0163-034296C2ED55}"/>
              </a:ext>
            </a:extLst>
          </p:cNvPr>
          <p:cNvSpPr txBox="1">
            <a:spLocks/>
          </p:cNvSpPr>
          <p:nvPr userDrawn="1"/>
        </p:nvSpPr>
        <p:spPr>
          <a:xfrm>
            <a:off x="479425" y="5349196"/>
            <a:ext cx="11233150" cy="996043"/>
          </a:xfrm>
          <a:prstGeom prst="rect">
            <a:avLst/>
          </a:prstGeom>
          <a:solidFill>
            <a:schemeClr val="tx2"/>
          </a:solidFill>
        </p:spPr>
        <p:txBody>
          <a:bodyPr vert="horz" lIns="144000" tIns="144000" rIns="144000" bIns="144000" rtlCol="0" anchor="ctr" anchorCtr="0">
            <a:normAutofit/>
          </a:bodyPr>
          <a:lstStyle>
            <a:lvl1pPr marL="342900" indent="-342900" algn="l" defTabSz="914400" rtl="0" eaLnBrk="1" latinLnBrk="0" hangingPunct="1">
              <a:lnSpc>
                <a:spcPct val="100000"/>
              </a:lnSpc>
              <a:spcBef>
                <a:spcPts val="1000"/>
              </a:spcBef>
              <a:buFont typeface="Arial" panose="020B0604020202020204" pitchFamily="34" charset="0"/>
              <a:buChar char="•"/>
              <a:defRPr sz="1600" b="0" i="0" kern="1200">
                <a:solidFill>
                  <a:schemeClr val="tx1"/>
                </a:solidFill>
                <a:latin typeface="Montserrat" pitchFamily="2" charset="77"/>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1" u="none" strike="noStrike" kern="1200" cap="none" spc="0" normalizeH="0" baseline="0" noProof="0" dirty="0">
              <a:ln>
                <a:noFill/>
              </a:ln>
              <a:solidFill>
                <a:prstClr val="white"/>
              </a:solidFill>
              <a:effectLst/>
              <a:uLnTx/>
              <a:uFillTx/>
              <a:cs typeface="+mn-cs"/>
            </a:endParaRPr>
          </a:p>
        </p:txBody>
      </p:sp>
      <p:sp>
        <p:nvSpPr>
          <p:cNvPr id="12" name="Plassholder for innhold 2">
            <a:extLst>
              <a:ext uri="{FF2B5EF4-FFF2-40B4-BE49-F238E27FC236}">
                <a16:creationId xmlns:a16="http://schemas.microsoft.com/office/drawing/2014/main" id="{E720F73F-9339-98E4-CBB2-CC1F54679C26}"/>
              </a:ext>
            </a:extLst>
          </p:cNvPr>
          <p:cNvSpPr>
            <a:spLocks noGrp="1"/>
          </p:cNvSpPr>
          <p:nvPr>
            <p:ph idx="12"/>
          </p:nvPr>
        </p:nvSpPr>
        <p:spPr>
          <a:xfrm>
            <a:off x="727166" y="5630562"/>
            <a:ext cx="10737669" cy="433311"/>
          </a:xfrm>
        </p:spPr>
        <p:txBody>
          <a:bodyPr anchor="ctr" anchorCtr="0">
            <a:normAutofit/>
          </a:bodyPr>
          <a:lstStyle>
            <a:lvl1pPr marL="0" indent="0" algn="ctr">
              <a:lnSpc>
                <a:spcPts val="2120"/>
              </a:lnSpc>
              <a:buNone/>
              <a:defRPr sz="1600" b="1">
                <a:solidFill>
                  <a:schemeClr val="bg1"/>
                </a:solidFill>
                <a:latin typeface="Montserrat" pitchFamily="2" charset="77"/>
              </a:defRPr>
            </a:lvl1pPr>
            <a:lvl2pPr marL="742950" indent="-285750">
              <a:lnSpc>
                <a:spcPct val="100000"/>
              </a:lnSpc>
              <a:buFont typeface="Arial" panose="020B0604020202020204" pitchFamily="34" charset="0"/>
              <a:buChar char="•"/>
              <a:defRPr sz="4400" b="1">
                <a:solidFill>
                  <a:schemeClr val="bg1"/>
                </a:solidFill>
                <a:latin typeface="Montserrat" pitchFamily="2" charset="77"/>
              </a:defRPr>
            </a:lvl2pPr>
            <a:lvl3pPr>
              <a:lnSpc>
                <a:spcPct val="100000"/>
              </a:lnSpc>
              <a:defRPr sz="4000" b="1">
                <a:solidFill>
                  <a:schemeClr val="bg1"/>
                </a:solidFill>
                <a:latin typeface="Montserrat" pitchFamily="2" charset="77"/>
              </a:defRPr>
            </a:lvl3pPr>
            <a:lvl4pPr>
              <a:lnSpc>
                <a:spcPct val="100000"/>
              </a:lnSpc>
              <a:defRPr sz="3600" b="1">
                <a:solidFill>
                  <a:schemeClr val="bg1"/>
                </a:solidFill>
                <a:latin typeface="Montserrat" pitchFamily="2" charset="77"/>
              </a:defRPr>
            </a:lvl4pPr>
            <a:lvl5pPr>
              <a:lnSpc>
                <a:spcPct val="100000"/>
              </a:lnSpc>
              <a:defRPr sz="3200" b="1">
                <a:solidFill>
                  <a:schemeClr val="bg1"/>
                </a:solidFill>
                <a:latin typeface="Montserrat" pitchFamily="2" charset="77"/>
              </a:defRPr>
            </a:lvl5pPr>
          </a:lstStyle>
          <a:p>
            <a:pPr lvl="0"/>
            <a:r>
              <a:rPr lang="en-US"/>
              <a:t>Click to edit Master text styles</a:t>
            </a:r>
          </a:p>
        </p:txBody>
      </p:sp>
    </p:spTree>
    <p:extLst>
      <p:ext uri="{BB962C8B-B14F-4D97-AF65-F5344CB8AC3E}">
        <p14:creationId xmlns:p14="http://schemas.microsoft.com/office/powerpoint/2010/main" val="379343509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hart, text and image">
    <p:bg>
      <p:bgPr>
        <a:solidFill>
          <a:schemeClr val="bg1"/>
        </a:solidFill>
        <a:effectLst/>
      </p:bgPr>
    </p:bg>
    <p:spTree>
      <p:nvGrpSpPr>
        <p:cNvPr id="1" name=""/>
        <p:cNvGrpSpPr/>
        <p:nvPr/>
      </p:nvGrpSpPr>
      <p:grpSpPr>
        <a:xfrm>
          <a:off x="0" y="0"/>
          <a:ext cx="0" cy="0"/>
          <a:chOff x="0" y="0"/>
          <a:chExt cx="0" cy="0"/>
        </a:xfrm>
      </p:grpSpPr>
      <p:sp>
        <p:nvSpPr>
          <p:cNvPr id="2" name="Picture Placeholder 10">
            <a:extLst>
              <a:ext uri="{FF2B5EF4-FFF2-40B4-BE49-F238E27FC236}">
                <a16:creationId xmlns:a16="http://schemas.microsoft.com/office/drawing/2014/main" id="{8479DE98-C827-9B3A-6A57-7B4774116110}"/>
              </a:ext>
            </a:extLst>
          </p:cNvPr>
          <p:cNvSpPr>
            <a:spLocks noGrp="1"/>
          </p:cNvSpPr>
          <p:nvPr>
            <p:ph type="pic" sz="quarter" idx="10"/>
          </p:nvPr>
        </p:nvSpPr>
        <p:spPr>
          <a:xfrm>
            <a:off x="7631083" y="6350"/>
            <a:ext cx="4560917" cy="6851650"/>
          </a:xfrm>
        </p:spPr>
        <p:txBody>
          <a:bodyPr/>
          <a:lstStyle/>
          <a:p>
            <a:r>
              <a:rPr lang="en-US"/>
              <a:t>Click icon to add picture</a:t>
            </a:r>
            <a:endParaRPr lang="en-US" dirty="0"/>
          </a:p>
        </p:txBody>
      </p:sp>
      <p:sp>
        <p:nvSpPr>
          <p:cNvPr id="6" name="Title 6">
            <a:extLst>
              <a:ext uri="{FF2B5EF4-FFF2-40B4-BE49-F238E27FC236}">
                <a16:creationId xmlns:a16="http://schemas.microsoft.com/office/drawing/2014/main" id="{5C31CDF3-3652-5696-0583-A1FCDA0B2814}"/>
              </a:ext>
            </a:extLst>
          </p:cNvPr>
          <p:cNvSpPr>
            <a:spLocks noGrp="1"/>
          </p:cNvSpPr>
          <p:nvPr>
            <p:ph type="title" hasCustomPrompt="1"/>
          </p:nvPr>
        </p:nvSpPr>
        <p:spPr>
          <a:xfrm>
            <a:off x="479425" y="441900"/>
            <a:ext cx="6658354" cy="1019255"/>
          </a:xfrm>
        </p:spPr>
        <p:txBody>
          <a:bodyPr/>
          <a:lstStyle>
            <a:lvl1pPr>
              <a:defRPr sz="2400" cap="all" baseline="0"/>
            </a:lvl1pPr>
          </a:lstStyle>
          <a:p>
            <a:r>
              <a:rPr lang="en-GB" dirty="0"/>
              <a:t>CLICK TO EDIT MASTER TITLE STYLE</a:t>
            </a:r>
            <a:endParaRPr lang="en-US" dirty="0"/>
          </a:p>
        </p:txBody>
      </p:sp>
      <p:sp>
        <p:nvSpPr>
          <p:cNvPr id="7" name="Plassholder for innhold 2">
            <a:extLst>
              <a:ext uri="{FF2B5EF4-FFF2-40B4-BE49-F238E27FC236}">
                <a16:creationId xmlns:a16="http://schemas.microsoft.com/office/drawing/2014/main" id="{FC54EE70-2BE8-2394-5D6C-392D7857B4A7}"/>
              </a:ext>
            </a:extLst>
          </p:cNvPr>
          <p:cNvSpPr>
            <a:spLocks noGrp="1"/>
          </p:cNvSpPr>
          <p:nvPr>
            <p:ph sz="half" idx="12"/>
          </p:nvPr>
        </p:nvSpPr>
        <p:spPr>
          <a:xfrm>
            <a:off x="479375" y="5158854"/>
            <a:ext cx="6658354" cy="118251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US"/>
              <a:t>Click to edit Master text styles</a:t>
            </a:r>
          </a:p>
        </p:txBody>
      </p:sp>
      <p:sp>
        <p:nvSpPr>
          <p:cNvPr id="10" name="Chart Placeholder 9">
            <a:extLst>
              <a:ext uri="{FF2B5EF4-FFF2-40B4-BE49-F238E27FC236}">
                <a16:creationId xmlns:a16="http://schemas.microsoft.com/office/drawing/2014/main" id="{E8A98FC1-A873-541A-0E68-C2925DDA963D}"/>
              </a:ext>
            </a:extLst>
          </p:cNvPr>
          <p:cNvSpPr>
            <a:spLocks noGrp="1"/>
          </p:cNvSpPr>
          <p:nvPr>
            <p:ph type="chart" sz="quarter" idx="14"/>
          </p:nvPr>
        </p:nvSpPr>
        <p:spPr>
          <a:xfrm>
            <a:off x="479425" y="1756309"/>
            <a:ext cx="6658304" cy="2168525"/>
          </a:xfrm>
        </p:spPr>
        <p:txBody>
          <a:bodyPr/>
          <a:lstStyle/>
          <a:p>
            <a:r>
              <a:rPr lang="en-US"/>
              <a:t>Click icon to add chart</a:t>
            </a:r>
            <a:endParaRPr lang="en-US" dirty="0"/>
          </a:p>
        </p:txBody>
      </p:sp>
      <p:sp>
        <p:nvSpPr>
          <p:cNvPr id="14" name="Plassholder for innhold 2">
            <a:extLst>
              <a:ext uri="{FF2B5EF4-FFF2-40B4-BE49-F238E27FC236}">
                <a16:creationId xmlns:a16="http://schemas.microsoft.com/office/drawing/2014/main" id="{91DB35CF-F4A4-BADB-4F2C-3108E6D3A0DE}"/>
              </a:ext>
            </a:extLst>
          </p:cNvPr>
          <p:cNvSpPr>
            <a:spLocks noGrp="1"/>
          </p:cNvSpPr>
          <p:nvPr>
            <p:ph sz="half" idx="16"/>
          </p:nvPr>
        </p:nvSpPr>
        <p:spPr>
          <a:xfrm>
            <a:off x="479375" y="4139132"/>
            <a:ext cx="6658304" cy="801358"/>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US"/>
              <a:t>Click to edit Master text styles</a:t>
            </a:r>
          </a:p>
        </p:txBody>
      </p:sp>
      <p:pic>
        <p:nvPicPr>
          <p:cNvPr id="3" name="Picture 2" descr="A logo with red text&#10;&#10;Description automatically generated">
            <a:extLst>
              <a:ext uri="{FF2B5EF4-FFF2-40B4-BE49-F238E27FC236}">
                <a16:creationId xmlns:a16="http://schemas.microsoft.com/office/drawing/2014/main" id="{68C47C00-06E5-9FC5-A831-BD7A4766317A}"/>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17582914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 Charts, text and image">
    <p:bg>
      <p:bgPr>
        <a:solidFill>
          <a:schemeClr val="bg1"/>
        </a:solidFill>
        <a:effectLst/>
      </p:bgPr>
    </p:bg>
    <p:spTree>
      <p:nvGrpSpPr>
        <p:cNvPr id="1" name=""/>
        <p:cNvGrpSpPr/>
        <p:nvPr/>
      </p:nvGrpSpPr>
      <p:grpSpPr>
        <a:xfrm>
          <a:off x="0" y="0"/>
          <a:ext cx="0" cy="0"/>
          <a:chOff x="0" y="0"/>
          <a:chExt cx="0" cy="0"/>
        </a:xfrm>
      </p:grpSpPr>
      <p:sp>
        <p:nvSpPr>
          <p:cNvPr id="2" name="Picture Placeholder 10">
            <a:extLst>
              <a:ext uri="{FF2B5EF4-FFF2-40B4-BE49-F238E27FC236}">
                <a16:creationId xmlns:a16="http://schemas.microsoft.com/office/drawing/2014/main" id="{8479DE98-C827-9B3A-6A57-7B4774116110}"/>
              </a:ext>
            </a:extLst>
          </p:cNvPr>
          <p:cNvSpPr>
            <a:spLocks noGrp="1"/>
          </p:cNvSpPr>
          <p:nvPr>
            <p:ph type="pic" sz="quarter" idx="10"/>
          </p:nvPr>
        </p:nvSpPr>
        <p:spPr>
          <a:xfrm>
            <a:off x="7631083" y="6350"/>
            <a:ext cx="4560917" cy="6851650"/>
          </a:xfrm>
        </p:spPr>
        <p:txBody>
          <a:bodyPr/>
          <a:lstStyle/>
          <a:p>
            <a:r>
              <a:rPr lang="en-US"/>
              <a:t>Click icon to add picture</a:t>
            </a:r>
            <a:endParaRPr lang="en-US" dirty="0"/>
          </a:p>
        </p:txBody>
      </p:sp>
      <p:sp>
        <p:nvSpPr>
          <p:cNvPr id="6" name="Title 6">
            <a:extLst>
              <a:ext uri="{FF2B5EF4-FFF2-40B4-BE49-F238E27FC236}">
                <a16:creationId xmlns:a16="http://schemas.microsoft.com/office/drawing/2014/main" id="{5C31CDF3-3652-5696-0583-A1FCDA0B2814}"/>
              </a:ext>
            </a:extLst>
          </p:cNvPr>
          <p:cNvSpPr>
            <a:spLocks noGrp="1"/>
          </p:cNvSpPr>
          <p:nvPr>
            <p:ph type="title" hasCustomPrompt="1"/>
          </p:nvPr>
        </p:nvSpPr>
        <p:spPr>
          <a:xfrm>
            <a:off x="479425" y="441900"/>
            <a:ext cx="6658354" cy="1019255"/>
          </a:xfrm>
        </p:spPr>
        <p:txBody>
          <a:bodyPr/>
          <a:lstStyle>
            <a:lvl1pPr>
              <a:defRPr sz="2400" cap="all" baseline="0"/>
            </a:lvl1pPr>
          </a:lstStyle>
          <a:p>
            <a:r>
              <a:rPr lang="en-GB" dirty="0"/>
              <a:t>CLICK TO EDIT MASTER TITLE STYLE</a:t>
            </a:r>
            <a:endParaRPr lang="en-US" dirty="0"/>
          </a:p>
        </p:txBody>
      </p:sp>
      <p:sp>
        <p:nvSpPr>
          <p:cNvPr id="7" name="Plassholder for innhold 2">
            <a:extLst>
              <a:ext uri="{FF2B5EF4-FFF2-40B4-BE49-F238E27FC236}">
                <a16:creationId xmlns:a16="http://schemas.microsoft.com/office/drawing/2014/main" id="{FC54EE70-2BE8-2394-5D6C-392D7857B4A7}"/>
              </a:ext>
            </a:extLst>
          </p:cNvPr>
          <p:cNvSpPr>
            <a:spLocks noGrp="1"/>
          </p:cNvSpPr>
          <p:nvPr>
            <p:ph sz="half" idx="12"/>
          </p:nvPr>
        </p:nvSpPr>
        <p:spPr>
          <a:xfrm>
            <a:off x="479375" y="5158854"/>
            <a:ext cx="6658354" cy="118251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US"/>
              <a:t>Click to edit Master text styles</a:t>
            </a:r>
          </a:p>
        </p:txBody>
      </p:sp>
      <p:sp>
        <p:nvSpPr>
          <p:cNvPr id="10" name="Chart Placeholder 9">
            <a:extLst>
              <a:ext uri="{FF2B5EF4-FFF2-40B4-BE49-F238E27FC236}">
                <a16:creationId xmlns:a16="http://schemas.microsoft.com/office/drawing/2014/main" id="{E8A98FC1-A873-541A-0E68-C2925DDA963D}"/>
              </a:ext>
            </a:extLst>
          </p:cNvPr>
          <p:cNvSpPr>
            <a:spLocks noGrp="1"/>
          </p:cNvSpPr>
          <p:nvPr>
            <p:ph type="chart" sz="quarter" idx="14"/>
          </p:nvPr>
        </p:nvSpPr>
        <p:spPr>
          <a:xfrm>
            <a:off x="479425" y="1756309"/>
            <a:ext cx="3014663" cy="2168525"/>
          </a:xfrm>
        </p:spPr>
        <p:txBody>
          <a:bodyPr/>
          <a:lstStyle/>
          <a:p>
            <a:r>
              <a:rPr lang="en-US"/>
              <a:t>Click icon to add chart</a:t>
            </a:r>
            <a:endParaRPr lang="en-US" dirty="0"/>
          </a:p>
        </p:txBody>
      </p:sp>
      <p:sp>
        <p:nvSpPr>
          <p:cNvPr id="13" name="Chart Placeholder 9">
            <a:extLst>
              <a:ext uri="{FF2B5EF4-FFF2-40B4-BE49-F238E27FC236}">
                <a16:creationId xmlns:a16="http://schemas.microsoft.com/office/drawing/2014/main" id="{7AB83B49-3C1C-768B-80FB-36EB0ED40BB6}"/>
              </a:ext>
            </a:extLst>
          </p:cNvPr>
          <p:cNvSpPr>
            <a:spLocks noGrp="1"/>
          </p:cNvSpPr>
          <p:nvPr>
            <p:ph type="chart" sz="quarter" idx="15"/>
          </p:nvPr>
        </p:nvSpPr>
        <p:spPr>
          <a:xfrm>
            <a:off x="4123066" y="1756309"/>
            <a:ext cx="3014663" cy="2168525"/>
          </a:xfrm>
        </p:spPr>
        <p:txBody>
          <a:bodyPr/>
          <a:lstStyle/>
          <a:p>
            <a:r>
              <a:rPr lang="en-US"/>
              <a:t>Click icon to add chart</a:t>
            </a:r>
            <a:endParaRPr lang="en-US" dirty="0"/>
          </a:p>
        </p:txBody>
      </p:sp>
      <p:sp>
        <p:nvSpPr>
          <p:cNvPr id="14" name="Plassholder for innhold 2">
            <a:extLst>
              <a:ext uri="{FF2B5EF4-FFF2-40B4-BE49-F238E27FC236}">
                <a16:creationId xmlns:a16="http://schemas.microsoft.com/office/drawing/2014/main" id="{91DB35CF-F4A4-BADB-4F2C-3108E6D3A0DE}"/>
              </a:ext>
            </a:extLst>
          </p:cNvPr>
          <p:cNvSpPr>
            <a:spLocks noGrp="1"/>
          </p:cNvSpPr>
          <p:nvPr>
            <p:ph sz="half" idx="16"/>
          </p:nvPr>
        </p:nvSpPr>
        <p:spPr>
          <a:xfrm>
            <a:off x="479375" y="4139132"/>
            <a:ext cx="3014663" cy="801358"/>
          </a:xfrm>
        </p:spPr>
        <p:txBody>
          <a:bodyPr>
            <a:normAutofit/>
          </a:bodyPr>
          <a:lstStyle>
            <a:lvl1pPr marL="0" indent="0" algn="ctr">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US"/>
              <a:t>Click to edit Master text styles</a:t>
            </a:r>
          </a:p>
        </p:txBody>
      </p:sp>
      <p:sp>
        <p:nvSpPr>
          <p:cNvPr id="15" name="Plassholder for innhold 2">
            <a:extLst>
              <a:ext uri="{FF2B5EF4-FFF2-40B4-BE49-F238E27FC236}">
                <a16:creationId xmlns:a16="http://schemas.microsoft.com/office/drawing/2014/main" id="{97E50EDC-8E07-8359-B736-C35145A17A7C}"/>
              </a:ext>
            </a:extLst>
          </p:cNvPr>
          <p:cNvSpPr>
            <a:spLocks noGrp="1"/>
          </p:cNvSpPr>
          <p:nvPr>
            <p:ph sz="half" idx="17"/>
          </p:nvPr>
        </p:nvSpPr>
        <p:spPr>
          <a:xfrm>
            <a:off x="4123065" y="4139132"/>
            <a:ext cx="3014663" cy="801358"/>
          </a:xfrm>
        </p:spPr>
        <p:txBody>
          <a:bodyPr>
            <a:normAutofit/>
          </a:bodyPr>
          <a:lstStyle>
            <a:lvl1pPr marL="0" indent="0" algn="ctr">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US"/>
              <a:t>Click to edit Master text styles</a:t>
            </a:r>
          </a:p>
        </p:txBody>
      </p:sp>
      <p:pic>
        <p:nvPicPr>
          <p:cNvPr id="3" name="Picture 2" descr="A logo with red text&#10;&#10;Description automatically generated">
            <a:extLst>
              <a:ext uri="{FF2B5EF4-FFF2-40B4-BE49-F238E27FC236}">
                <a16:creationId xmlns:a16="http://schemas.microsoft.com/office/drawing/2014/main" id="{F4D75AF9-AE4C-3BE7-9AB8-D7FE13D9FB70}"/>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10658338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Image/data and key text">
    <p:bg>
      <p:bgPr>
        <a:solidFill>
          <a:schemeClr val="bg1"/>
        </a:solidFill>
        <a:effectLst/>
      </p:bgPr>
    </p:bg>
    <p:spTree>
      <p:nvGrpSpPr>
        <p:cNvPr id="1" name=""/>
        <p:cNvGrpSpPr/>
        <p:nvPr/>
      </p:nvGrpSpPr>
      <p:grpSpPr>
        <a:xfrm>
          <a:off x="0" y="0"/>
          <a:ext cx="0" cy="0"/>
          <a:chOff x="0" y="0"/>
          <a:chExt cx="0" cy="0"/>
        </a:xfrm>
      </p:grpSpPr>
      <p:sp>
        <p:nvSpPr>
          <p:cNvPr id="5" name="Plassholder for innhold 2">
            <a:extLst>
              <a:ext uri="{FF2B5EF4-FFF2-40B4-BE49-F238E27FC236}">
                <a16:creationId xmlns:a16="http://schemas.microsoft.com/office/drawing/2014/main" id="{FA535758-FF18-0436-D2A1-331A412E2089}"/>
              </a:ext>
            </a:extLst>
          </p:cNvPr>
          <p:cNvSpPr>
            <a:spLocks noGrp="1"/>
          </p:cNvSpPr>
          <p:nvPr>
            <p:ph idx="11"/>
          </p:nvPr>
        </p:nvSpPr>
        <p:spPr>
          <a:xfrm>
            <a:off x="479426" y="441900"/>
            <a:ext cx="5616574" cy="5899464"/>
          </a:xfrm>
        </p:spPr>
        <p:txBody>
          <a:bodyPr>
            <a:normAutofit/>
          </a:bodyPr>
          <a:lstStyle>
            <a:lvl1pPr marL="0" indent="0">
              <a:lnSpc>
                <a:spcPct val="100000"/>
              </a:lnSpc>
              <a:buNone/>
              <a:defRPr sz="3200" b="1">
                <a:solidFill>
                  <a:schemeClr val="tx1"/>
                </a:solidFill>
                <a:latin typeface="Montserrat" pitchFamily="2" charset="77"/>
              </a:defRPr>
            </a:lvl1pPr>
            <a:lvl2pPr marL="742950" indent="-285750">
              <a:lnSpc>
                <a:spcPct val="100000"/>
              </a:lnSpc>
              <a:buFont typeface="Arial" panose="020B0604020202020204" pitchFamily="34" charset="0"/>
              <a:buChar char="•"/>
              <a:defRPr sz="4400" b="1">
                <a:solidFill>
                  <a:schemeClr val="bg1"/>
                </a:solidFill>
                <a:latin typeface="Montserrat" pitchFamily="2" charset="77"/>
              </a:defRPr>
            </a:lvl2pPr>
            <a:lvl3pPr>
              <a:lnSpc>
                <a:spcPct val="100000"/>
              </a:lnSpc>
              <a:defRPr sz="4000" b="1">
                <a:solidFill>
                  <a:schemeClr val="bg1"/>
                </a:solidFill>
                <a:latin typeface="Montserrat" pitchFamily="2" charset="77"/>
              </a:defRPr>
            </a:lvl3pPr>
            <a:lvl4pPr>
              <a:lnSpc>
                <a:spcPct val="100000"/>
              </a:lnSpc>
              <a:defRPr sz="3600" b="1">
                <a:solidFill>
                  <a:schemeClr val="bg1"/>
                </a:solidFill>
                <a:latin typeface="Montserrat" pitchFamily="2" charset="77"/>
              </a:defRPr>
            </a:lvl4pPr>
            <a:lvl5pPr>
              <a:lnSpc>
                <a:spcPct val="100000"/>
              </a:lnSpc>
              <a:defRPr sz="3200" b="1">
                <a:solidFill>
                  <a:schemeClr val="bg1"/>
                </a:solidFill>
                <a:latin typeface="Montserrat" pitchFamily="2" charset="77"/>
              </a:defRPr>
            </a:lvl5pPr>
          </a:lstStyle>
          <a:p>
            <a:pPr lvl="0"/>
            <a:r>
              <a:rPr lang="en-US"/>
              <a:t>Click to edit Master text styles</a:t>
            </a:r>
          </a:p>
        </p:txBody>
      </p:sp>
      <p:sp>
        <p:nvSpPr>
          <p:cNvPr id="9" name="Plassholder for innhold 2">
            <a:extLst>
              <a:ext uri="{FF2B5EF4-FFF2-40B4-BE49-F238E27FC236}">
                <a16:creationId xmlns:a16="http://schemas.microsoft.com/office/drawing/2014/main" id="{8EBBCE72-8EFD-78C1-E6F7-37D8B11C7BCD}"/>
              </a:ext>
            </a:extLst>
          </p:cNvPr>
          <p:cNvSpPr>
            <a:spLocks noGrp="1"/>
          </p:cNvSpPr>
          <p:nvPr>
            <p:ph idx="12"/>
          </p:nvPr>
        </p:nvSpPr>
        <p:spPr>
          <a:xfrm>
            <a:off x="6575426" y="441900"/>
            <a:ext cx="5137148" cy="5899464"/>
          </a:xfrm>
        </p:spPr>
        <p:txBody>
          <a:bodyPr>
            <a:normAutofit/>
          </a:bodyPr>
          <a:lstStyle>
            <a:lvl1pPr marL="0" indent="0">
              <a:lnSpc>
                <a:spcPct val="100000"/>
              </a:lnSpc>
              <a:buNone/>
              <a:defRPr sz="1400" b="0">
                <a:solidFill>
                  <a:schemeClr val="tx1"/>
                </a:solidFill>
                <a:latin typeface="Montserrat" pitchFamily="2" charset="77"/>
              </a:defRPr>
            </a:lvl1pPr>
            <a:lvl2pPr marL="742950" indent="-285750">
              <a:lnSpc>
                <a:spcPct val="100000"/>
              </a:lnSpc>
              <a:buFont typeface="Arial" panose="020B0604020202020204" pitchFamily="34" charset="0"/>
              <a:buChar char="•"/>
              <a:defRPr sz="4400" b="1">
                <a:solidFill>
                  <a:schemeClr val="bg1"/>
                </a:solidFill>
                <a:latin typeface="Montserrat" pitchFamily="2" charset="77"/>
              </a:defRPr>
            </a:lvl2pPr>
            <a:lvl3pPr>
              <a:lnSpc>
                <a:spcPct val="100000"/>
              </a:lnSpc>
              <a:defRPr sz="4000" b="1">
                <a:solidFill>
                  <a:schemeClr val="bg1"/>
                </a:solidFill>
                <a:latin typeface="Montserrat" pitchFamily="2" charset="77"/>
              </a:defRPr>
            </a:lvl3pPr>
            <a:lvl4pPr>
              <a:lnSpc>
                <a:spcPct val="100000"/>
              </a:lnSpc>
              <a:defRPr sz="3600" b="1">
                <a:solidFill>
                  <a:schemeClr val="bg1"/>
                </a:solidFill>
                <a:latin typeface="Montserrat" pitchFamily="2" charset="77"/>
              </a:defRPr>
            </a:lvl4pPr>
            <a:lvl5pPr>
              <a:lnSpc>
                <a:spcPct val="100000"/>
              </a:lnSpc>
              <a:defRPr sz="3200" b="1">
                <a:solidFill>
                  <a:schemeClr val="bg1"/>
                </a:solidFill>
                <a:latin typeface="Montserrat" pitchFamily="2" charset="77"/>
              </a:defRPr>
            </a:lvl5pPr>
          </a:lstStyle>
          <a:p>
            <a:pPr lvl="0"/>
            <a:r>
              <a:rPr lang="en-US"/>
              <a:t>Click to edit Master text styles</a:t>
            </a:r>
          </a:p>
        </p:txBody>
      </p:sp>
      <p:pic>
        <p:nvPicPr>
          <p:cNvPr id="2" name="Picture 1" descr="A logo with red text&#10;&#10;Description automatically generated">
            <a:extLst>
              <a:ext uri="{FF2B5EF4-FFF2-40B4-BE49-F238E27FC236}">
                <a16:creationId xmlns:a16="http://schemas.microsoft.com/office/drawing/2014/main" id="{03CE9125-9B2D-CABF-F7D0-95BACD8D4784}"/>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281474545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lternative Image/data and key text">
    <p:bg>
      <p:bgPr>
        <a:solidFill>
          <a:schemeClr val="bg1"/>
        </a:solidFill>
        <a:effectLst/>
      </p:bgPr>
    </p:bg>
    <p:spTree>
      <p:nvGrpSpPr>
        <p:cNvPr id="1" name=""/>
        <p:cNvGrpSpPr/>
        <p:nvPr/>
      </p:nvGrpSpPr>
      <p:grpSpPr>
        <a:xfrm>
          <a:off x="0" y="0"/>
          <a:ext cx="0" cy="0"/>
          <a:chOff x="0" y="0"/>
          <a:chExt cx="0" cy="0"/>
        </a:xfrm>
      </p:grpSpPr>
      <p:sp>
        <p:nvSpPr>
          <p:cNvPr id="5" name="Plassholder for innhold 2">
            <a:extLst>
              <a:ext uri="{FF2B5EF4-FFF2-40B4-BE49-F238E27FC236}">
                <a16:creationId xmlns:a16="http://schemas.microsoft.com/office/drawing/2014/main" id="{FA535758-FF18-0436-D2A1-331A412E2089}"/>
              </a:ext>
            </a:extLst>
          </p:cNvPr>
          <p:cNvSpPr>
            <a:spLocks noGrp="1"/>
          </p:cNvSpPr>
          <p:nvPr>
            <p:ph idx="11"/>
          </p:nvPr>
        </p:nvSpPr>
        <p:spPr>
          <a:xfrm>
            <a:off x="6096000" y="441900"/>
            <a:ext cx="5616574" cy="5899464"/>
          </a:xfrm>
        </p:spPr>
        <p:txBody>
          <a:bodyPr>
            <a:normAutofit/>
          </a:bodyPr>
          <a:lstStyle>
            <a:lvl1pPr marL="0" indent="0">
              <a:lnSpc>
                <a:spcPct val="100000"/>
              </a:lnSpc>
              <a:buNone/>
              <a:defRPr sz="3200" b="1">
                <a:solidFill>
                  <a:schemeClr val="tx1"/>
                </a:solidFill>
                <a:latin typeface="Montserrat" pitchFamily="2" charset="77"/>
              </a:defRPr>
            </a:lvl1pPr>
            <a:lvl2pPr marL="742950" indent="-285750">
              <a:lnSpc>
                <a:spcPct val="100000"/>
              </a:lnSpc>
              <a:buFont typeface="Arial" panose="020B0604020202020204" pitchFamily="34" charset="0"/>
              <a:buChar char="•"/>
              <a:defRPr sz="4400" b="1">
                <a:solidFill>
                  <a:schemeClr val="bg1"/>
                </a:solidFill>
                <a:latin typeface="Montserrat" pitchFamily="2" charset="77"/>
              </a:defRPr>
            </a:lvl2pPr>
            <a:lvl3pPr>
              <a:lnSpc>
                <a:spcPct val="100000"/>
              </a:lnSpc>
              <a:defRPr sz="4000" b="1">
                <a:solidFill>
                  <a:schemeClr val="bg1"/>
                </a:solidFill>
                <a:latin typeface="Montserrat" pitchFamily="2" charset="77"/>
              </a:defRPr>
            </a:lvl3pPr>
            <a:lvl4pPr>
              <a:lnSpc>
                <a:spcPct val="100000"/>
              </a:lnSpc>
              <a:defRPr sz="3600" b="1">
                <a:solidFill>
                  <a:schemeClr val="bg1"/>
                </a:solidFill>
                <a:latin typeface="Montserrat" pitchFamily="2" charset="77"/>
              </a:defRPr>
            </a:lvl4pPr>
            <a:lvl5pPr>
              <a:lnSpc>
                <a:spcPct val="100000"/>
              </a:lnSpc>
              <a:defRPr sz="3200" b="1">
                <a:solidFill>
                  <a:schemeClr val="bg1"/>
                </a:solidFill>
                <a:latin typeface="Montserrat" pitchFamily="2" charset="77"/>
              </a:defRPr>
            </a:lvl5pPr>
          </a:lstStyle>
          <a:p>
            <a:pPr lvl="0"/>
            <a:r>
              <a:rPr lang="en-US"/>
              <a:t>Click to edit Master text styles</a:t>
            </a:r>
          </a:p>
        </p:txBody>
      </p:sp>
      <p:sp>
        <p:nvSpPr>
          <p:cNvPr id="2" name="Plassholder for innhold 2">
            <a:extLst>
              <a:ext uri="{FF2B5EF4-FFF2-40B4-BE49-F238E27FC236}">
                <a16:creationId xmlns:a16="http://schemas.microsoft.com/office/drawing/2014/main" id="{142B66FF-5353-2481-5D93-425AA27CAEBB}"/>
              </a:ext>
            </a:extLst>
          </p:cNvPr>
          <p:cNvSpPr>
            <a:spLocks noGrp="1"/>
          </p:cNvSpPr>
          <p:nvPr>
            <p:ph idx="12"/>
          </p:nvPr>
        </p:nvSpPr>
        <p:spPr>
          <a:xfrm>
            <a:off x="479426" y="441900"/>
            <a:ext cx="5137148" cy="5899464"/>
          </a:xfrm>
        </p:spPr>
        <p:txBody>
          <a:bodyPr>
            <a:normAutofit/>
          </a:bodyPr>
          <a:lstStyle>
            <a:lvl1pPr marL="0" indent="0">
              <a:lnSpc>
                <a:spcPct val="100000"/>
              </a:lnSpc>
              <a:buNone/>
              <a:defRPr sz="1400" b="0">
                <a:solidFill>
                  <a:schemeClr val="tx1"/>
                </a:solidFill>
                <a:latin typeface="Montserrat" pitchFamily="2" charset="77"/>
              </a:defRPr>
            </a:lvl1pPr>
            <a:lvl2pPr marL="742950" indent="-285750">
              <a:lnSpc>
                <a:spcPct val="100000"/>
              </a:lnSpc>
              <a:buFont typeface="Arial" panose="020B0604020202020204" pitchFamily="34" charset="0"/>
              <a:buChar char="•"/>
              <a:defRPr sz="4400" b="1">
                <a:solidFill>
                  <a:schemeClr val="bg1"/>
                </a:solidFill>
                <a:latin typeface="Montserrat" pitchFamily="2" charset="77"/>
              </a:defRPr>
            </a:lvl2pPr>
            <a:lvl3pPr>
              <a:lnSpc>
                <a:spcPct val="100000"/>
              </a:lnSpc>
              <a:defRPr sz="4000" b="1">
                <a:solidFill>
                  <a:schemeClr val="bg1"/>
                </a:solidFill>
                <a:latin typeface="Montserrat" pitchFamily="2" charset="77"/>
              </a:defRPr>
            </a:lvl3pPr>
            <a:lvl4pPr>
              <a:lnSpc>
                <a:spcPct val="100000"/>
              </a:lnSpc>
              <a:defRPr sz="3600" b="1">
                <a:solidFill>
                  <a:schemeClr val="bg1"/>
                </a:solidFill>
                <a:latin typeface="Montserrat" pitchFamily="2" charset="77"/>
              </a:defRPr>
            </a:lvl4pPr>
            <a:lvl5pPr>
              <a:lnSpc>
                <a:spcPct val="100000"/>
              </a:lnSpc>
              <a:defRPr sz="3200" b="1">
                <a:solidFill>
                  <a:schemeClr val="bg1"/>
                </a:solidFill>
                <a:latin typeface="Montserrat" pitchFamily="2" charset="77"/>
              </a:defRPr>
            </a:lvl5pPr>
          </a:lstStyle>
          <a:p>
            <a:pPr lvl="0"/>
            <a:r>
              <a:rPr lang="en-US"/>
              <a:t>Click to edit Master text styles</a:t>
            </a:r>
          </a:p>
        </p:txBody>
      </p:sp>
      <p:pic>
        <p:nvPicPr>
          <p:cNvPr id="3" name="Picture 2" descr="A logo with red text&#10;&#10;Description automatically generated">
            <a:extLst>
              <a:ext uri="{FF2B5EF4-FFF2-40B4-BE49-F238E27FC236}">
                <a16:creationId xmlns:a16="http://schemas.microsoft.com/office/drawing/2014/main" id="{D62D474D-F22F-94B8-34F2-CF32A526F6E7}"/>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207444641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mage and text red">
    <p:bg>
      <p:bgPr>
        <a:solidFill>
          <a:schemeClr val="tx2"/>
        </a:solidFill>
        <a:effectLst/>
      </p:bgPr>
    </p:bg>
    <p:spTree>
      <p:nvGrpSpPr>
        <p:cNvPr id="1" name=""/>
        <p:cNvGrpSpPr/>
        <p:nvPr/>
      </p:nvGrpSpPr>
      <p:grpSpPr>
        <a:xfrm>
          <a:off x="0" y="0"/>
          <a:ext cx="0" cy="0"/>
          <a:chOff x="0" y="0"/>
          <a:chExt cx="0" cy="0"/>
        </a:xfrm>
      </p:grpSpPr>
      <p:sp>
        <p:nvSpPr>
          <p:cNvPr id="2" name="Picture Placeholder 10">
            <a:extLst>
              <a:ext uri="{FF2B5EF4-FFF2-40B4-BE49-F238E27FC236}">
                <a16:creationId xmlns:a16="http://schemas.microsoft.com/office/drawing/2014/main" id="{8479DE98-C827-9B3A-6A57-7B4774116110}"/>
              </a:ext>
            </a:extLst>
          </p:cNvPr>
          <p:cNvSpPr>
            <a:spLocks noGrp="1"/>
          </p:cNvSpPr>
          <p:nvPr>
            <p:ph type="pic" sz="quarter" idx="10"/>
          </p:nvPr>
        </p:nvSpPr>
        <p:spPr>
          <a:xfrm>
            <a:off x="6575425" y="6350"/>
            <a:ext cx="5616575" cy="6851650"/>
          </a:xfrm>
        </p:spPr>
        <p:txBody>
          <a:bodyPr/>
          <a:lstStyle/>
          <a:p>
            <a:r>
              <a:rPr lang="en-US"/>
              <a:t>Click icon to add picture</a:t>
            </a:r>
            <a:endParaRPr lang="en-US" dirty="0"/>
          </a:p>
        </p:txBody>
      </p:sp>
      <p:sp>
        <p:nvSpPr>
          <p:cNvPr id="5" name="Plassholder for innhold 2">
            <a:extLst>
              <a:ext uri="{FF2B5EF4-FFF2-40B4-BE49-F238E27FC236}">
                <a16:creationId xmlns:a16="http://schemas.microsoft.com/office/drawing/2014/main" id="{FA535758-FF18-0436-D2A1-331A412E2089}"/>
              </a:ext>
            </a:extLst>
          </p:cNvPr>
          <p:cNvSpPr>
            <a:spLocks noGrp="1"/>
          </p:cNvSpPr>
          <p:nvPr>
            <p:ph idx="11"/>
          </p:nvPr>
        </p:nvSpPr>
        <p:spPr>
          <a:xfrm>
            <a:off x="479426" y="441900"/>
            <a:ext cx="5616574" cy="5899464"/>
          </a:xfrm>
        </p:spPr>
        <p:txBody>
          <a:bodyPr>
            <a:normAutofit/>
          </a:bodyPr>
          <a:lstStyle>
            <a:lvl1pPr marL="0" indent="0">
              <a:lnSpc>
                <a:spcPct val="100000"/>
              </a:lnSpc>
              <a:buNone/>
              <a:defRPr sz="3200" b="1">
                <a:solidFill>
                  <a:schemeClr val="bg1"/>
                </a:solidFill>
                <a:latin typeface="Montserrat" pitchFamily="2" charset="77"/>
              </a:defRPr>
            </a:lvl1pPr>
            <a:lvl2pPr marL="742950" indent="-285750">
              <a:lnSpc>
                <a:spcPct val="100000"/>
              </a:lnSpc>
              <a:buFont typeface="Arial" panose="020B0604020202020204" pitchFamily="34" charset="0"/>
              <a:buChar char="•"/>
              <a:defRPr sz="4400" b="1">
                <a:solidFill>
                  <a:schemeClr val="bg1"/>
                </a:solidFill>
                <a:latin typeface="Montserrat" pitchFamily="2" charset="77"/>
              </a:defRPr>
            </a:lvl2pPr>
            <a:lvl3pPr>
              <a:lnSpc>
                <a:spcPct val="100000"/>
              </a:lnSpc>
              <a:defRPr sz="4000" b="1">
                <a:solidFill>
                  <a:schemeClr val="bg1"/>
                </a:solidFill>
                <a:latin typeface="Montserrat" pitchFamily="2" charset="77"/>
              </a:defRPr>
            </a:lvl3pPr>
            <a:lvl4pPr>
              <a:lnSpc>
                <a:spcPct val="100000"/>
              </a:lnSpc>
              <a:defRPr sz="3600" b="1">
                <a:solidFill>
                  <a:schemeClr val="bg1"/>
                </a:solidFill>
                <a:latin typeface="Montserrat" pitchFamily="2" charset="77"/>
              </a:defRPr>
            </a:lvl4pPr>
            <a:lvl5pPr>
              <a:lnSpc>
                <a:spcPct val="100000"/>
              </a:lnSpc>
              <a:defRPr sz="3200" b="1">
                <a:solidFill>
                  <a:schemeClr val="bg1"/>
                </a:solidFill>
                <a:latin typeface="Montserrat" pitchFamily="2" charset="77"/>
              </a:defRPr>
            </a:lvl5pPr>
          </a:lstStyle>
          <a:p>
            <a:pPr lvl="0"/>
            <a:r>
              <a:rPr lang="en-US"/>
              <a:t>Click to edit Master text styles</a:t>
            </a:r>
          </a:p>
        </p:txBody>
      </p:sp>
      <p:pic>
        <p:nvPicPr>
          <p:cNvPr id="3" name="Picture 2">
            <a:extLst>
              <a:ext uri="{FF2B5EF4-FFF2-40B4-BE49-F238E27FC236}">
                <a16:creationId xmlns:a16="http://schemas.microsoft.com/office/drawing/2014/main" id="{E0D25D03-C975-FF4E-D17C-2CC3AF9BE037}"/>
              </a:ext>
            </a:extLst>
          </p:cNvPr>
          <p:cNvPicPr>
            <a:picLocks noChangeAspect="1"/>
          </p:cNvPicPr>
          <p:nvPr userDrawn="1"/>
        </p:nvPicPr>
        <p:blipFill>
          <a:blip r:embed="rId2"/>
          <a:srcRect/>
          <a:stretch/>
        </p:blipFill>
        <p:spPr>
          <a:xfrm>
            <a:off x="11032434" y="88518"/>
            <a:ext cx="1040296" cy="427467"/>
          </a:xfrm>
          <a:prstGeom prst="rect">
            <a:avLst/>
          </a:prstGeom>
        </p:spPr>
      </p:pic>
    </p:spTree>
    <p:extLst>
      <p:ext uri="{BB962C8B-B14F-4D97-AF65-F5344CB8AC3E}">
        <p14:creationId xmlns:p14="http://schemas.microsoft.com/office/powerpoint/2010/main" val="3739326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hort statement light orange">
    <p:bg>
      <p:bgPr>
        <a:solidFill>
          <a:schemeClr val="accent2"/>
        </a:solidFill>
        <a:effectLst/>
      </p:bgPr>
    </p:bg>
    <p:spTree>
      <p:nvGrpSpPr>
        <p:cNvPr id="1" name=""/>
        <p:cNvGrpSpPr/>
        <p:nvPr/>
      </p:nvGrpSpPr>
      <p:grpSpPr>
        <a:xfrm>
          <a:off x="0" y="0"/>
          <a:ext cx="0" cy="0"/>
          <a:chOff x="0" y="0"/>
          <a:chExt cx="0" cy="0"/>
        </a:xfrm>
      </p:grpSpPr>
      <p:sp>
        <p:nvSpPr>
          <p:cNvPr id="9" name="Tittel 1">
            <a:extLst>
              <a:ext uri="{FF2B5EF4-FFF2-40B4-BE49-F238E27FC236}">
                <a16:creationId xmlns:a16="http://schemas.microsoft.com/office/drawing/2014/main" id="{3803F35B-8B96-5B22-0816-0983B32899FC}"/>
              </a:ext>
            </a:extLst>
          </p:cNvPr>
          <p:cNvSpPr>
            <a:spLocks noGrp="1"/>
          </p:cNvSpPr>
          <p:nvPr>
            <p:ph type="title" hasCustomPrompt="1"/>
          </p:nvPr>
        </p:nvSpPr>
        <p:spPr>
          <a:xfrm>
            <a:off x="2701671" y="1828799"/>
            <a:ext cx="6788658" cy="3200401"/>
          </a:xfrm>
        </p:spPr>
        <p:txBody>
          <a:bodyPr anchor="ctr" anchorCtr="0">
            <a:noAutofit/>
          </a:bodyPr>
          <a:lstStyle>
            <a:lvl1pPr algn="ctr">
              <a:defRPr sz="6000">
                <a:solidFill>
                  <a:schemeClr val="bg1"/>
                </a:solidFill>
              </a:defRPr>
            </a:lvl1pPr>
          </a:lstStyle>
          <a:p>
            <a:r>
              <a:rPr lang="en-GB" noProof="0" dirty="0"/>
              <a:t>Enter title here</a:t>
            </a:r>
            <a:endParaRPr lang="nb-NO" dirty="0"/>
          </a:p>
        </p:txBody>
      </p:sp>
      <p:pic>
        <p:nvPicPr>
          <p:cNvPr id="4" name="Picture 3">
            <a:extLst>
              <a:ext uri="{FF2B5EF4-FFF2-40B4-BE49-F238E27FC236}">
                <a16:creationId xmlns:a16="http://schemas.microsoft.com/office/drawing/2014/main" id="{89257E9A-5057-9A73-55F8-E4E0BCD723C0}"/>
              </a:ext>
            </a:extLst>
          </p:cNvPr>
          <p:cNvPicPr>
            <a:picLocks noChangeAspect="1"/>
          </p:cNvPicPr>
          <p:nvPr userDrawn="1"/>
        </p:nvPicPr>
        <p:blipFill>
          <a:blip r:embed="rId2"/>
          <a:srcRect/>
          <a:stretch/>
        </p:blipFill>
        <p:spPr>
          <a:xfrm>
            <a:off x="779248" y="-618584"/>
            <a:ext cx="11688722" cy="9506828"/>
          </a:xfrm>
          <a:prstGeom prst="rect">
            <a:avLst/>
          </a:prstGeom>
        </p:spPr>
      </p:pic>
      <p:pic>
        <p:nvPicPr>
          <p:cNvPr id="2" name="Picture 1">
            <a:extLst>
              <a:ext uri="{FF2B5EF4-FFF2-40B4-BE49-F238E27FC236}">
                <a16:creationId xmlns:a16="http://schemas.microsoft.com/office/drawing/2014/main" id="{0FB454C3-ADCA-83AD-E5B6-AE7AE05BDE5D}"/>
              </a:ext>
            </a:extLst>
          </p:cNvPr>
          <p:cNvPicPr>
            <a:picLocks noChangeAspect="1"/>
          </p:cNvPicPr>
          <p:nvPr userDrawn="1"/>
        </p:nvPicPr>
        <p:blipFill>
          <a:blip r:embed="rId3"/>
          <a:srcRect/>
          <a:stretch/>
        </p:blipFill>
        <p:spPr>
          <a:xfrm>
            <a:off x="11032434" y="88518"/>
            <a:ext cx="1040296" cy="427467"/>
          </a:xfrm>
          <a:prstGeom prst="rect">
            <a:avLst/>
          </a:prstGeom>
        </p:spPr>
      </p:pic>
    </p:spTree>
    <p:extLst>
      <p:ext uri="{BB962C8B-B14F-4D97-AF65-F5344CB8AC3E}">
        <p14:creationId xmlns:p14="http://schemas.microsoft.com/office/powerpoint/2010/main" val="1913640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dirty="0"/>
              <a:t>CLICK TO EDIT MASTER TITLE STYLE</a:t>
            </a:r>
            <a:endParaRPr lang="en-US" dirty="0"/>
          </a:p>
        </p:txBody>
      </p:sp>
      <p:sp>
        <p:nvSpPr>
          <p:cNvPr id="5" name="Plassholder for innhold 2">
            <a:extLst>
              <a:ext uri="{FF2B5EF4-FFF2-40B4-BE49-F238E27FC236}">
                <a16:creationId xmlns:a16="http://schemas.microsoft.com/office/drawing/2014/main" id="{04E44CCC-E53B-C816-0AF6-A82E41696FE1}"/>
              </a:ext>
            </a:extLst>
          </p:cNvPr>
          <p:cNvSpPr>
            <a:spLocks noGrp="1"/>
          </p:cNvSpPr>
          <p:nvPr>
            <p:ph idx="10"/>
          </p:nvPr>
        </p:nvSpPr>
        <p:spPr>
          <a:xfrm>
            <a:off x="479425" y="1768812"/>
            <a:ext cx="11229467" cy="4572552"/>
          </a:xfrm>
        </p:spPr>
        <p:txBody>
          <a:bodyPr>
            <a:normAutofit/>
          </a:bodyPr>
          <a:lstStyle>
            <a:lvl1pPr>
              <a:lnSpc>
                <a:spcPct val="100000"/>
              </a:lnSpc>
              <a:defRPr sz="1600">
                <a:solidFill>
                  <a:schemeClr val="tx1"/>
                </a:solidFill>
                <a:latin typeface="Montserrat" pitchFamily="2" charset="77"/>
              </a:defRPr>
            </a:lvl1pPr>
            <a:lvl2pPr marL="742950" indent="-285750">
              <a:lnSpc>
                <a:spcPct val="100000"/>
              </a:lnSpc>
              <a:buFont typeface="Arial" panose="020B0604020202020204" pitchFamily="34" charset="0"/>
              <a:buChar char="•"/>
              <a:defRPr sz="1400">
                <a:solidFill>
                  <a:schemeClr val="tx1"/>
                </a:solidFill>
                <a:latin typeface="Montserrat" pitchFamily="2" charset="77"/>
              </a:defRPr>
            </a:lvl2pPr>
            <a:lvl3pPr>
              <a:lnSpc>
                <a:spcPct val="100000"/>
              </a:lnSpc>
              <a:defRPr sz="1200">
                <a:solidFill>
                  <a:schemeClr val="tx1"/>
                </a:solidFill>
                <a:latin typeface="Montserrat" pitchFamily="2" charset="77"/>
              </a:defRPr>
            </a:lvl3pPr>
            <a:lvl4pPr>
              <a:lnSpc>
                <a:spcPct val="100000"/>
              </a:lnSpc>
              <a:defRPr sz="1100">
                <a:solidFill>
                  <a:schemeClr val="tx1"/>
                </a:solidFill>
                <a:latin typeface="Montserrat" pitchFamily="2" charset="77"/>
              </a:defRPr>
            </a:lvl4pPr>
            <a:lvl5pPr>
              <a:lnSpc>
                <a:spcPct val="100000"/>
              </a:lnSpc>
              <a:defRPr sz="105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pic>
        <p:nvPicPr>
          <p:cNvPr id="3" name="Picture 2" descr="A logo with red text&#10;&#10;Description automatically generated">
            <a:extLst>
              <a:ext uri="{FF2B5EF4-FFF2-40B4-BE49-F238E27FC236}">
                <a16:creationId xmlns:a16="http://schemas.microsoft.com/office/drawing/2014/main" id="{5CD27F8F-E305-EF7A-0CC2-5B929AF8E443}"/>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90257661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hort statement dark orange">
    <p:bg>
      <p:bgPr>
        <a:solidFill>
          <a:schemeClr val="accent3"/>
        </a:solidFill>
        <a:effectLst/>
      </p:bgPr>
    </p:bg>
    <p:spTree>
      <p:nvGrpSpPr>
        <p:cNvPr id="1" name=""/>
        <p:cNvGrpSpPr/>
        <p:nvPr/>
      </p:nvGrpSpPr>
      <p:grpSpPr>
        <a:xfrm>
          <a:off x="0" y="0"/>
          <a:ext cx="0" cy="0"/>
          <a:chOff x="0" y="0"/>
          <a:chExt cx="0" cy="0"/>
        </a:xfrm>
      </p:grpSpPr>
      <p:sp>
        <p:nvSpPr>
          <p:cNvPr id="9" name="Tittel 1">
            <a:extLst>
              <a:ext uri="{FF2B5EF4-FFF2-40B4-BE49-F238E27FC236}">
                <a16:creationId xmlns:a16="http://schemas.microsoft.com/office/drawing/2014/main" id="{3803F35B-8B96-5B22-0816-0983B32899FC}"/>
              </a:ext>
            </a:extLst>
          </p:cNvPr>
          <p:cNvSpPr>
            <a:spLocks noGrp="1"/>
          </p:cNvSpPr>
          <p:nvPr>
            <p:ph type="title" hasCustomPrompt="1"/>
          </p:nvPr>
        </p:nvSpPr>
        <p:spPr>
          <a:xfrm>
            <a:off x="2701671" y="1828799"/>
            <a:ext cx="6788658" cy="3200401"/>
          </a:xfrm>
        </p:spPr>
        <p:txBody>
          <a:bodyPr anchor="ctr" anchorCtr="0">
            <a:noAutofit/>
          </a:bodyPr>
          <a:lstStyle>
            <a:lvl1pPr algn="ctr">
              <a:defRPr sz="6000">
                <a:solidFill>
                  <a:schemeClr val="bg1"/>
                </a:solidFill>
              </a:defRPr>
            </a:lvl1pPr>
          </a:lstStyle>
          <a:p>
            <a:r>
              <a:rPr lang="en-GB" noProof="0" dirty="0"/>
              <a:t>Enter title here</a:t>
            </a:r>
            <a:endParaRPr lang="nb-NO" dirty="0"/>
          </a:p>
        </p:txBody>
      </p:sp>
      <p:pic>
        <p:nvPicPr>
          <p:cNvPr id="4" name="Picture 3">
            <a:extLst>
              <a:ext uri="{FF2B5EF4-FFF2-40B4-BE49-F238E27FC236}">
                <a16:creationId xmlns:a16="http://schemas.microsoft.com/office/drawing/2014/main" id="{B017206D-8964-3DDE-E954-CEF728C030A8}"/>
              </a:ext>
            </a:extLst>
          </p:cNvPr>
          <p:cNvPicPr>
            <a:picLocks noChangeAspect="1"/>
          </p:cNvPicPr>
          <p:nvPr userDrawn="1"/>
        </p:nvPicPr>
        <p:blipFill>
          <a:blip r:embed="rId2"/>
          <a:srcRect/>
          <a:stretch/>
        </p:blipFill>
        <p:spPr>
          <a:xfrm>
            <a:off x="779248" y="-618584"/>
            <a:ext cx="11688722" cy="9506828"/>
          </a:xfrm>
          <a:prstGeom prst="rect">
            <a:avLst/>
          </a:prstGeom>
        </p:spPr>
      </p:pic>
      <p:pic>
        <p:nvPicPr>
          <p:cNvPr id="2" name="Picture 1">
            <a:extLst>
              <a:ext uri="{FF2B5EF4-FFF2-40B4-BE49-F238E27FC236}">
                <a16:creationId xmlns:a16="http://schemas.microsoft.com/office/drawing/2014/main" id="{B096BA46-30AA-71D6-C003-97AE7D688085}"/>
              </a:ext>
            </a:extLst>
          </p:cNvPr>
          <p:cNvPicPr>
            <a:picLocks noChangeAspect="1"/>
          </p:cNvPicPr>
          <p:nvPr userDrawn="1"/>
        </p:nvPicPr>
        <p:blipFill>
          <a:blip r:embed="rId3"/>
          <a:srcRect/>
          <a:stretch/>
        </p:blipFill>
        <p:spPr>
          <a:xfrm>
            <a:off x="11032434" y="88518"/>
            <a:ext cx="1040296" cy="427467"/>
          </a:xfrm>
          <a:prstGeom prst="rect">
            <a:avLst/>
          </a:prstGeom>
        </p:spPr>
      </p:pic>
    </p:spTree>
    <p:extLst>
      <p:ext uri="{BB962C8B-B14F-4D97-AF65-F5344CB8AC3E}">
        <p14:creationId xmlns:p14="http://schemas.microsoft.com/office/powerpoint/2010/main" val="30794537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Short statement green">
    <p:bg>
      <p:bgPr>
        <a:solidFill>
          <a:schemeClr val="accent4"/>
        </a:solidFill>
        <a:effectLst/>
      </p:bgPr>
    </p:bg>
    <p:spTree>
      <p:nvGrpSpPr>
        <p:cNvPr id="1" name=""/>
        <p:cNvGrpSpPr/>
        <p:nvPr/>
      </p:nvGrpSpPr>
      <p:grpSpPr>
        <a:xfrm>
          <a:off x="0" y="0"/>
          <a:ext cx="0" cy="0"/>
          <a:chOff x="0" y="0"/>
          <a:chExt cx="0" cy="0"/>
        </a:xfrm>
      </p:grpSpPr>
      <p:sp>
        <p:nvSpPr>
          <p:cNvPr id="9" name="Tittel 1">
            <a:extLst>
              <a:ext uri="{FF2B5EF4-FFF2-40B4-BE49-F238E27FC236}">
                <a16:creationId xmlns:a16="http://schemas.microsoft.com/office/drawing/2014/main" id="{3803F35B-8B96-5B22-0816-0983B32899FC}"/>
              </a:ext>
            </a:extLst>
          </p:cNvPr>
          <p:cNvSpPr>
            <a:spLocks noGrp="1"/>
          </p:cNvSpPr>
          <p:nvPr>
            <p:ph type="title" hasCustomPrompt="1"/>
          </p:nvPr>
        </p:nvSpPr>
        <p:spPr>
          <a:xfrm>
            <a:off x="2701671" y="1828799"/>
            <a:ext cx="6788658" cy="3200401"/>
          </a:xfrm>
        </p:spPr>
        <p:txBody>
          <a:bodyPr anchor="ctr" anchorCtr="0">
            <a:noAutofit/>
          </a:bodyPr>
          <a:lstStyle>
            <a:lvl1pPr algn="ctr">
              <a:defRPr sz="6000">
                <a:solidFill>
                  <a:schemeClr val="bg1"/>
                </a:solidFill>
              </a:defRPr>
            </a:lvl1pPr>
          </a:lstStyle>
          <a:p>
            <a:r>
              <a:rPr lang="en-GB" noProof="0" dirty="0"/>
              <a:t>Enter title here</a:t>
            </a:r>
            <a:endParaRPr lang="nb-NO" dirty="0"/>
          </a:p>
        </p:txBody>
      </p:sp>
      <p:pic>
        <p:nvPicPr>
          <p:cNvPr id="3" name="Picture 2">
            <a:extLst>
              <a:ext uri="{FF2B5EF4-FFF2-40B4-BE49-F238E27FC236}">
                <a16:creationId xmlns:a16="http://schemas.microsoft.com/office/drawing/2014/main" id="{BD869A1D-21E9-704E-6DE6-A2996BCBA617}"/>
              </a:ext>
            </a:extLst>
          </p:cNvPr>
          <p:cNvPicPr>
            <a:picLocks noChangeAspect="1"/>
          </p:cNvPicPr>
          <p:nvPr userDrawn="1"/>
        </p:nvPicPr>
        <p:blipFill>
          <a:blip r:embed="rId2"/>
          <a:srcRect/>
          <a:stretch/>
        </p:blipFill>
        <p:spPr>
          <a:xfrm>
            <a:off x="779248" y="-618584"/>
            <a:ext cx="11688722" cy="9506828"/>
          </a:xfrm>
          <a:prstGeom prst="rect">
            <a:avLst/>
          </a:prstGeom>
        </p:spPr>
      </p:pic>
      <p:pic>
        <p:nvPicPr>
          <p:cNvPr id="2" name="Picture 1">
            <a:extLst>
              <a:ext uri="{FF2B5EF4-FFF2-40B4-BE49-F238E27FC236}">
                <a16:creationId xmlns:a16="http://schemas.microsoft.com/office/drawing/2014/main" id="{D7F3C72B-D071-2B54-F22F-C02F5E97FCBD}"/>
              </a:ext>
            </a:extLst>
          </p:cNvPr>
          <p:cNvPicPr>
            <a:picLocks noChangeAspect="1"/>
          </p:cNvPicPr>
          <p:nvPr userDrawn="1"/>
        </p:nvPicPr>
        <p:blipFill>
          <a:blip r:embed="rId3"/>
          <a:srcRect/>
          <a:stretch/>
        </p:blipFill>
        <p:spPr>
          <a:xfrm>
            <a:off x="11032434" y="88518"/>
            <a:ext cx="1040296" cy="427467"/>
          </a:xfrm>
          <a:prstGeom prst="rect">
            <a:avLst/>
          </a:prstGeom>
        </p:spPr>
      </p:pic>
    </p:spTree>
    <p:extLst>
      <p:ext uri="{BB962C8B-B14F-4D97-AF65-F5344CB8AC3E}">
        <p14:creationId xmlns:p14="http://schemas.microsoft.com/office/powerpoint/2010/main" val="160268411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Long statement light orange">
    <p:bg>
      <p:bgPr>
        <a:solidFill>
          <a:schemeClr val="accent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49377EC-5D9D-1434-B589-CD150BCA9555}"/>
              </a:ext>
            </a:extLst>
          </p:cNvPr>
          <p:cNvPicPr>
            <a:picLocks noChangeAspect="1"/>
          </p:cNvPicPr>
          <p:nvPr userDrawn="1"/>
        </p:nvPicPr>
        <p:blipFill>
          <a:blip r:embed="rId2"/>
          <a:srcRect/>
          <a:stretch/>
        </p:blipFill>
        <p:spPr>
          <a:xfrm>
            <a:off x="7243736" y="3729537"/>
            <a:ext cx="4286160" cy="3486077"/>
          </a:xfrm>
          <a:prstGeom prst="rect">
            <a:avLst/>
          </a:prstGeom>
        </p:spPr>
      </p:pic>
      <p:sp>
        <p:nvSpPr>
          <p:cNvPr id="9" name="Tittel 1">
            <a:extLst>
              <a:ext uri="{FF2B5EF4-FFF2-40B4-BE49-F238E27FC236}">
                <a16:creationId xmlns:a16="http://schemas.microsoft.com/office/drawing/2014/main" id="{3803F35B-8B96-5B22-0816-0983B32899FC}"/>
              </a:ext>
            </a:extLst>
          </p:cNvPr>
          <p:cNvSpPr>
            <a:spLocks noGrp="1"/>
          </p:cNvSpPr>
          <p:nvPr>
            <p:ph type="title" hasCustomPrompt="1"/>
          </p:nvPr>
        </p:nvSpPr>
        <p:spPr>
          <a:xfrm>
            <a:off x="477660" y="2364379"/>
            <a:ext cx="9594595" cy="1944385"/>
          </a:xfrm>
        </p:spPr>
        <p:txBody>
          <a:bodyPr anchor="t" anchorCtr="0">
            <a:noAutofit/>
          </a:bodyPr>
          <a:lstStyle>
            <a:lvl1pPr algn="l">
              <a:defRPr sz="2800" b="0">
                <a:solidFill>
                  <a:schemeClr val="tx1"/>
                </a:solidFill>
              </a:defRPr>
            </a:lvl1pPr>
          </a:lstStyle>
          <a:p>
            <a:r>
              <a:rPr lang="en-GB" noProof="0" dirty="0"/>
              <a:t>Enter title here</a:t>
            </a:r>
            <a:endParaRPr lang="nb-NO" dirty="0"/>
          </a:p>
        </p:txBody>
      </p:sp>
      <p:sp>
        <p:nvSpPr>
          <p:cNvPr id="6" name="Text Placeholder 20">
            <a:extLst>
              <a:ext uri="{FF2B5EF4-FFF2-40B4-BE49-F238E27FC236}">
                <a16:creationId xmlns:a16="http://schemas.microsoft.com/office/drawing/2014/main" id="{7737056A-845D-EE56-CFBE-6899F25BAF98}"/>
              </a:ext>
            </a:extLst>
          </p:cNvPr>
          <p:cNvSpPr>
            <a:spLocks noGrp="1"/>
          </p:cNvSpPr>
          <p:nvPr>
            <p:ph type="body" idx="22" hasCustomPrompt="1"/>
          </p:nvPr>
        </p:nvSpPr>
        <p:spPr>
          <a:xfrm>
            <a:off x="477660" y="1385424"/>
            <a:ext cx="9594595" cy="600129"/>
          </a:xfrm>
        </p:spPr>
        <p:txBody>
          <a:bodyPr>
            <a:noAutofit/>
          </a:bodyPr>
          <a:lstStyle>
            <a:lvl1pPr marL="7938" indent="-7938">
              <a:lnSpc>
                <a:spcPct val="100000"/>
              </a:lnSpc>
              <a:buNone/>
              <a:tabLst/>
              <a:defRPr lang="en-GB" sz="3200" b="1" i="0" kern="1200" dirty="0">
                <a:solidFill>
                  <a:schemeClr val="tx1"/>
                </a:solidFill>
                <a:latin typeface="Montserrat" pitchFamily="2" charset="77"/>
                <a:ea typeface="Palatino" pitchFamily="2" charset="77"/>
                <a:cs typeface="Arial" panose="020B0604020202020204" pitchFamily="34" charset="0"/>
              </a:defRPr>
            </a:lvl1pPr>
          </a:lstStyle>
          <a:p>
            <a:r>
              <a:rPr lang="en-GB" dirty="0"/>
              <a:t>Click to add text</a:t>
            </a:r>
          </a:p>
        </p:txBody>
      </p:sp>
      <p:pic>
        <p:nvPicPr>
          <p:cNvPr id="2" name="Picture 1">
            <a:extLst>
              <a:ext uri="{FF2B5EF4-FFF2-40B4-BE49-F238E27FC236}">
                <a16:creationId xmlns:a16="http://schemas.microsoft.com/office/drawing/2014/main" id="{EA77D4F5-FC59-D84F-F8AA-18965A64FA3B}"/>
              </a:ext>
            </a:extLst>
          </p:cNvPr>
          <p:cNvPicPr>
            <a:picLocks noChangeAspect="1"/>
          </p:cNvPicPr>
          <p:nvPr userDrawn="1"/>
        </p:nvPicPr>
        <p:blipFill>
          <a:blip r:embed="rId3"/>
          <a:srcRect/>
          <a:stretch/>
        </p:blipFill>
        <p:spPr>
          <a:xfrm>
            <a:off x="11032434" y="88518"/>
            <a:ext cx="1040296" cy="427467"/>
          </a:xfrm>
          <a:prstGeom prst="rect">
            <a:avLst/>
          </a:prstGeom>
        </p:spPr>
      </p:pic>
    </p:spTree>
    <p:extLst>
      <p:ext uri="{BB962C8B-B14F-4D97-AF65-F5344CB8AC3E}">
        <p14:creationId xmlns:p14="http://schemas.microsoft.com/office/powerpoint/2010/main" val="148643370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Long statement dark orange">
    <p:bg>
      <p:bgPr>
        <a:solidFill>
          <a:schemeClr val="accent3"/>
        </a:solidFill>
        <a:effectLst/>
      </p:bgPr>
    </p:bg>
    <p:spTree>
      <p:nvGrpSpPr>
        <p:cNvPr id="1" name=""/>
        <p:cNvGrpSpPr/>
        <p:nvPr/>
      </p:nvGrpSpPr>
      <p:grpSpPr>
        <a:xfrm>
          <a:off x="0" y="0"/>
          <a:ext cx="0" cy="0"/>
          <a:chOff x="0" y="0"/>
          <a:chExt cx="0" cy="0"/>
        </a:xfrm>
      </p:grpSpPr>
      <p:sp>
        <p:nvSpPr>
          <p:cNvPr id="4" name="Tittel 1">
            <a:extLst>
              <a:ext uri="{FF2B5EF4-FFF2-40B4-BE49-F238E27FC236}">
                <a16:creationId xmlns:a16="http://schemas.microsoft.com/office/drawing/2014/main" id="{926105F6-8F13-A164-592E-FC60B8B31212}"/>
              </a:ext>
            </a:extLst>
          </p:cNvPr>
          <p:cNvSpPr>
            <a:spLocks noGrp="1"/>
          </p:cNvSpPr>
          <p:nvPr>
            <p:ph type="title" hasCustomPrompt="1"/>
          </p:nvPr>
        </p:nvSpPr>
        <p:spPr>
          <a:xfrm>
            <a:off x="477660" y="2364379"/>
            <a:ext cx="9594595" cy="1944385"/>
          </a:xfrm>
        </p:spPr>
        <p:txBody>
          <a:bodyPr anchor="t" anchorCtr="0">
            <a:noAutofit/>
          </a:bodyPr>
          <a:lstStyle>
            <a:lvl1pPr algn="l">
              <a:defRPr sz="2800" b="0">
                <a:solidFill>
                  <a:schemeClr val="tx1"/>
                </a:solidFill>
              </a:defRPr>
            </a:lvl1pPr>
          </a:lstStyle>
          <a:p>
            <a:r>
              <a:rPr lang="en-GB" noProof="0" dirty="0"/>
              <a:t>Enter title here</a:t>
            </a:r>
            <a:endParaRPr lang="nb-NO" dirty="0"/>
          </a:p>
        </p:txBody>
      </p:sp>
      <p:sp>
        <p:nvSpPr>
          <p:cNvPr id="5" name="Text Placeholder 20">
            <a:extLst>
              <a:ext uri="{FF2B5EF4-FFF2-40B4-BE49-F238E27FC236}">
                <a16:creationId xmlns:a16="http://schemas.microsoft.com/office/drawing/2014/main" id="{C6DE3BF9-2830-4F37-5688-A9477EB198B5}"/>
              </a:ext>
            </a:extLst>
          </p:cNvPr>
          <p:cNvSpPr>
            <a:spLocks noGrp="1"/>
          </p:cNvSpPr>
          <p:nvPr>
            <p:ph type="body" idx="22" hasCustomPrompt="1"/>
          </p:nvPr>
        </p:nvSpPr>
        <p:spPr>
          <a:xfrm>
            <a:off x="477660" y="1385424"/>
            <a:ext cx="9594595" cy="600129"/>
          </a:xfrm>
        </p:spPr>
        <p:txBody>
          <a:bodyPr>
            <a:noAutofit/>
          </a:bodyPr>
          <a:lstStyle>
            <a:lvl1pPr marL="7938" indent="-7938">
              <a:lnSpc>
                <a:spcPct val="100000"/>
              </a:lnSpc>
              <a:buNone/>
              <a:tabLst/>
              <a:defRPr lang="en-GB" sz="3200" b="1" i="0" kern="1200" dirty="0">
                <a:solidFill>
                  <a:schemeClr val="tx1"/>
                </a:solidFill>
                <a:latin typeface="Montserrat" pitchFamily="2" charset="77"/>
                <a:ea typeface="Palatino" pitchFamily="2" charset="77"/>
                <a:cs typeface="Arial" panose="020B0604020202020204" pitchFamily="34" charset="0"/>
              </a:defRPr>
            </a:lvl1pPr>
          </a:lstStyle>
          <a:p>
            <a:r>
              <a:rPr lang="en-GB" dirty="0"/>
              <a:t>Click to add text</a:t>
            </a:r>
          </a:p>
        </p:txBody>
      </p:sp>
      <p:pic>
        <p:nvPicPr>
          <p:cNvPr id="3" name="Picture 2">
            <a:extLst>
              <a:ext uri="{FF2B5EF4-FFF2-40B4-BE49-F238E27FC236}">
                <a16:creationId xmlns:a16="http://schemas.microsoft.com/office/drawing/2014/main" id="{A9522628-1AB0-D64B-DF04-F6566C390EF9}"/>
              </a:ext>
            </a:extLst>
          </p:cNvPr>
          <p:cNvPicPr>
            <a:picLocks noChangeAspect="1"/>
          </p:cNvPicPr>
          <p:nvPr userDrawn="1"/>
        </p:nvPicPr>
        <p:blipFill>
          <a:blip r:embed="rId2"/>
          <a:srcRect/>
          <a:stretch/>
        </p:blipFill>
        <p:spPr>
          <a:xfrm>
            <a:off x="7243736" y="3729537"/>
            <a:ext cx="4286160" cy="3486077"/>
          </a:xfrm>
          <a:prstGeom prst="rect">
            <a:avLst/>
          </a:prstGeom>
        </p:spPr>
      </p:pic>
      <p:pic>
        <p:nvPicPr>
          <p:cNvPr id="2" name="Picture 1">
            <a:extLst>
              <a:ext uri="{FF2B5EF4-FFF2-40B4-BE49-F238E27FC236}">
                <a16:creationId xmlns:a16="http://schemas.microsoft.com/office/drawing/2014/main" id="{1BCFB8AD-EFBB-B1ED-2E09-31F5DB798BD0}"/>
              </a:ext>
            </a:extLst>
          </p:cNvPr>
          <p:cNvPicPr>
            <a:picLocks noChangeAspect="1"/>
          </p:cNvPicPr>
          <p:nvPr userDrawn="1"/>
        </p:nvPicPr>
        <p:blipFill>
          <a:blip r:embed="rId3"/>
          <a:srcRect/>
          <a:stretch/>
        </p:blipFill>
        <p:spPr>
          <a:xfrm>
            <a:off x="11032434" y="88518"/>
            <a:ext cx="1040296" cy="427467"/>
          </a:xfrm>
          <a:prstGeom prst="rect">
            <a:avLst/>
          </a:prstGeom>
        </p:spPr>
      </p:pic>
    </p:spTree>
    <p:extLst>
      <p:ext uri="{BB962C8B-B14F-4D97-AF65-F5344CB8AC3E}">
        <p14:creationId xmlns:p14="http://schemas.microsoft.com/office/powerpoint/2010/main" val="44277125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Long statement green">
    <p:bg>
      <p:bgPr>
        <a:solidFill>
          <a:schemeClr val="accent4"/>
        </a:solidFill>
        <a:effectLst/>
      </p:bgPr>
    </p:bg>
    <p:spTree>
      <p:nvGrpSpPr>
        <p:cNvPr id="1" name=""/>
        <p:cNvGrpSpPr/>
        <p:nvPr/>
      </p:nvGrpSpPr>
      <p:grpSpPr>
        <a:xfrm>
          <a:off x="0" y="0"/>
          <a:ext cx="0" cy="0"/>
          <a:chOff x="0" y="0"/>
          <a:chExt cx="0" cy="0"/>
        </a:xfrm>
      </p:grpSpPr>
      <p:sp>
        <p:nvSpPr>
          <p:cNvPr id="4" name="Tittel 1">
            <a:extLst>
              <a:ext uri="{FF2B5EF4-FFF2-40B4-BE49-F238E27FC236}">
                <a16:creationId xmlns:a16="http://schemas.microsoft.com/office/drawing/2014/main" id="{3FC5F574-8731-A9F5-B50F-2D4293442616}"/>
              </a:ext>
            </a:extLst>
          </p:cNvPr>
          <p:cNvSpPr>
            <a:spLocks noGrp="1"/>
          </p:cNvSpPr>
          <p:nvPr>
            <p:ph type="title" hasCustomPrompt="1"/>
          </p:nvPr>
        </p:nvSpPr>
        <p:spPr>
          <a:xfrm>
            <a:off x="477660" y="2364379"/>
            <a:ext cx="9594595" cy="1944385"/>
          </a:xfrm>
        </p:spPr>
        <p:txBody>
          <a:bodyPr anchor="t" anchorCtr="0">
            <a:noAutofit/>
          </a:bodyPr>
          <a:lstStyle>
            <a:lvl1pPr algn="l">
              <a:defRPr sz="2800" b="0">
                <a:solidFill>
                  <a:schemeClr val="tx1"/>
                </a:solidFill>
              </a:defRPr>
            </a:lvl1pPr>
          </a:lstStyle>
          <a:p>
            <a:r>
              <a:rPr lang="en-GB" noProof="0" dirty="0"/>
              <a:t>Enter title here</a:t>
            </a:r>
            <a:endParaRPr lang="nb-NO" dirty="0"/>
          </a:p>
        </p:txBody>
      </p:sp>
      <p:sp>
        <p:nvSpPr>
          <p:cNvPr id="5" name="Text Placeholder 20">
            <a:extLst>
              <a:ext uri="{FF2B5EF4-FFF2-40B4-BE49-F238E27FC236}">
                <a16:creationId xmlns:a16="http://schemas.microsoft.com/office/drawing/2014/main" id="{46A7ABA8-1B06-35A5-36A0-CF61783D90EF}"/>
              </a:ext>
            </a:extLst>
          </p:cNvPr>
          <p:cNvSpPr>
            <a:spLocks noGrp="1"/>
          </p:cNvSpPr>
          <p:nvPr>
            <p:ph type="body" idx="22" hasCustomPrompt="1"/>
          </p:nvPr>
        </p:nvSpPr>
        <p:spPr>
          <a:xfrm>
            <a:off x="477660" y="1385424"/>
            <a:ext cx="9594595" cy="600129"/>
          </a:xfrm>
        </p:spPr>
        <p:txBody>
          <a:bodyPr>
            <a:noAutofit/>
          </a:bodyPr>
          <a:lstStyle>
            <a:lvl1pPr marL="7938" indent="-7938">
              <a:lnSpc>
                <a:spcPct val="100000"/>
              </a:lnSpc>
              <a:buNone/>
              <a:tabLst/>
              <a:defRPr lang="en-GB" sz="3200" b="1" i="0" kern="1200" dirty="0">
                <a:solidFill>
                  <a:schemeClr val="tx1"/>
                </a:solidFill>
                <a:latin typeface="Montserrat" pitchFamily="2" charset="77"/>
                <a:ea typeface="Palatino" pitchFamily="2" charset="77"/>
                <a:cs typeface="Arial" panose="020B0604020202020204" pitchFamily="34" charset="0"/>
              </a:defRPr>
            </a:lvl1pPr>
          </a:lstStyle>
          <a:p>
            <a:r>
              <a:rPr lang="en-GB" dirty="0"/>
              <a:t>Click to add text</a:t>
            </a:r>
          </a:p>
        </p:txBody>
      </p:sp>
      <p:pic>
        <p:nvPicPr>
          <p:cNvPr id="3" name="Picture 2">
            <a:extLst>
              <a:ext uri="{FF2B5EF4-FFF2-40B4-BE49-F238E27FC236}">
                <a16:creationId xmlns:a16="http://schemas.microsoft.com/office/drawing/2014/main" id="{9D9B10DD-ED50-7758-A492-3874BFF4C86D}"/>
              </a:ext>
            </a:extLst>
          </p:cNvPr>
          <p:cNvPicPr>
            <a:picLocks noChangeAspect="1"/>
          </p:cNvPicPr>
          <p:nvPr userDrawn="1"/>
        </p:nvPicPr>
        <p:blipFill>
          <a:blip r:embed="rId2"/>
          <a:srcRect/>
          <a:stretch/>
        </p:blipFill>
        <p:spPr>
          <a:xfrm>
            <a:off x="7243736" y="3729537"/>
            <a:ext cx="4286160" cy="3486077"/>
          </a:xfrm>
          <a:prstGeom prst="rect">
            <a:avLst/>
          </a:prstGeom>
        </p:spPr>
      </p:pic>
      <p:pic>
        <p:nvPicPr>
          <p:cNvPr id="2" name="Picture 1">
            <a:extLst>
              <a:ext uri="{FF2B5EF4-FFF2-40B4-BE49-F238E27FC236}">
                <a16:creationId xmlns:a16="http://schemas.microsoft.com/office/drawing/2014/main" id="{C320DEFD-6C38-F25D-0FE9-C81F476E6172}"/>
              </a:ext>
            </a:extLst>
          </p:cNvPr>
          <p:cNvPicPr>
            <a:picLocks noChangeAspect="1"/>
          </p:cNvPicPr>
          <p:nvPr userDrawn="1"/>
        </p:nvPicPr>
        <p:blipFill>
          <a:blip r:embed="rId3"/>
          <a:srcRect/>
          <a:stretch/>
        </p:blipFill>
        <p:spPr>
          <a:xfrm>
            <a:off x="11032434" y="88518"/>
            <a:ext cx="1040296" cy="427467"/>
          </a:xfrm>
          <a:prstGeom prst="rect">
            <a:avLst/>
          </a:prstGeom>
        </p:spPr>
      </p:pic>
    </p:spTree>
    <p:extLst>
      <p:ext uri="{BB962C8B-B14F-4D97-AF65-F5344CB8AC3E}">
        <p14:creationId xmlns:p14="http://schemas.microsoft.com/office/powerpoint/2010/main" val="28018867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Quote and image red">
    <p:bg>
      <p:bgPr>
        <a:solidFill>
          <a:schemeClr val="tx2"/>
        </a:solidFill>
        <a:effectLst/>
      </p:bgPr>
    </p:bg>
    <p:spTree>
      <p:nvGrpSpPr>
        <p:cNvPr id="1" name=""/>
        <p:cNvGrpSpPr/>
        <p:nvPr/>
      </p:nvGrpSpPr>
      <p:grpSpPr>
        <a:xfrm>
          <a:off x="0" y="0"/>
          <a:ext cx="0" cy="0"/>
          <a:chOff x="0" y="0"/>
          <a:chExt cx="0" cy="0"/>
        </a:xfrm>
      </p:grpSpPr>
      <p:sp>
        <p:nvSpPr>
          <p:cNvPr id="2" name="Picture Placeholder 10">
            <a:extLst>
              <a:ext uri="{FF2B5EF4-FFF2-40B4-BE49-F238E27FC236}">
                <a16:creationId xmlns:a16="http://schemas.microsoft.com/office/drawing/2014/main" id="{8479DE98-C827-9B3A-6A57-7B4774116110}"/>
              </a:ext>
            </a:extLst>
          </p:cNvPr>
          <p:cNvSpPr>
            <a:spLocks noGrp="1"/>
          </p:cNvSpPr>
          <p:nvPr>
            <p:ph type="pic" sz="quarter" idx="10"/>
          </p:nvPr>
        </p:nvSpPr>
        <p:spPr>
          <a:xfrm>
            <a:off x="1" y="3848826"/>
            <a:ext cx="12192000" cy="3009173"/>
          </a:xfrm>
        </p:spPr>
        <p:txBody>
          <a:bodyPr/>
          <a:lstStyle/>
          <a:p>
            <a:r>
              <a:rPr lang="en-US"/>
              <a:t>Click icon to add picture</a:t>
            </a:r>
            <a:endParaRPr lang="en-US" dirty="0"/>
          </a:p>
        </p:txBody>
      </p:sp>
      <p:sp>
        <p:nvSpPr>
          <p:cNvPr id="5" name="Plassholder for innhold 2">
            <a:extLst>
              <a:ext uri="{FF2B5EF4-FFF2-40B4-BE49-F238E27FC236}">
                <a16:creationId xmlns:a16="http://schemas.microsoft.com/office/drawing/2014/main" id="{FA535758-FF18-0436-D2A1-331A412E2089}"/>
              </a:ext>
            </a:extLst>
          </p:cNvPr>
          <p:cNvSpPr>
            <a:spLocks noGrp="1"/>
          </p:cNvSpPr>
          <p:nvPr>
            <p:ph idx="11"/>
          </p:nvPr>
        </p:nvSpPr>
        <p:spPr>
          <a:xfrm>
            <a:off x="479426" y="441901"/>
            <a:ext cx="11231384" cy="2217514"/>
          </a:xfrm>
        </p:spPr>
        <p:txBody>
          <a:bodyPr>
            <a:normAutofit/>
          </a:bodyPr>
          <a:lstStyle>
            <a:lvl1pPr marL="0" indent="0">
              <a:lnSpc>
                <a:spcPct val="100000"/>
              </a:lnSpc>
              <a:buNone/>
              <a:defRPr sz="2800" b="0" i="1">
                <a:solidFill>
                  <a:schemeClr val="bg1"/>
                </a:solidFill>
                <a:latin typeface="Montserrat" pitchFamily="2" charset="77"/>
              </a:defRPr>
            </a:lvl1pPr>
            <a:lvl2pPr marL="742950" indent="-285750">
              <a:lnSpc>
                <a:spcPct val="100000"/>
              </a:lnSpc>
              <a:buFont typeface="Arial" panose="020B0604020202020204" pitchFamily="34" charset="0"/>
              <a:buChar char="•"/>
              <a:defRPr sz="4400" b="1">
                <a:solidFill>
                  <a:schemeClr val="bg1"/>
                </a:solidFill>
                <a:latin typeface="Montserrat" pitchFamily="2" charset="77"/>
              </a:defRPr>
            </a:lvl2pPr>
            <a:lvl3pPr>
              <a:lnSpc>
                <a:spcPct val="100000"/>
              </a:lnSpc>
              <a:defRPr sz="4000" b="1">
                <a:solidFill>
                  <a:schemeClr val="bg1"/>
                </a:solidFill>
                <a:latin typeface="Montserrat" pitchFamily="2" charset="77"/>
              </a:defRPr>
            </a:lvl3pPr>
            <a:lvl4pPr>
              <a:lnSpc>
                <a:spcPct val="100000"/>
              </a:lnSpc>
              <a:defRPr sz="3600" b="1">
                <a:solidFill>
                  <a:schemeClr val="bg1"/>
                </a:solidFill>
                <a:latin typeface="Montserrat" pitchFamily="2" charset="77"/>
              </a:defRPr>
            </a:lvl4pPr>
            <a:lvl5pPr>
              <a:lnSpc>
                <a:spcPct val="100000"/>
              </a:lnSpc>
              <a:defRPr sz="3200" b="1">
                <a:solidFill>
                  <a:schemeClr val="bg1"/>
                </a:solidFill>
                <a:latin typeface="Montserrat" pitchFamily="2" charset="77"/>
              </a:defRPr>
            </a:lvl5pPr>
          </a:lstStyle>
          <a:p>
            <a:pPr lvl="0"/>
            <a:r>
              <a:rPr lang="en-US"/>
              <a:t>Click to edit Master text styles</a:t>
            </a:r>
          </a:p>
        </p:txBody>
      </p:sp>
      <p:sp>
        <p:nvSpPr>
          <p:cNvPr id="9" name="Plassholder for tekst 2">
            <a:extLst>
              <a:ext uri="{FF2B5EF4-FFF2-40B4-BE49-F238E27FC236}">
                <a16:creationId xmlns:a16="http://schemas.microsoft.com/office/drawing/2014/main" id="{D8056D66-434A-BDDA-6601-4302AF98EBE2}"/>
              </a:ext>
            </a:extLst>
          </p:cNvPr>
          <p:cNvSpPr>
            <a:spLocks noGrp="1"/>
          </p:cNvSpPr>
          <p:nvPr>
            <p:ph type="body" idx="1" hasCustomPrompt="1"/>
          </p:nvPr>
        </p:nvSpPr>
        <p:spPr>
          <a:xfrm>
            <a:off x="479426" y="3056664"/>
            <a:ext cx="6396392" cy="394913"/>
          </a:xfrm>
        </p:spPr>
        <p:txBody>
          <a:bodyPr anchor="ctr" anchorCtr="0">
            <a:normAutofit/>
          </a:bodyPr>
          <a:lstStyle>
            <a:lvl1pPr marL="0" indent="0" algn="l">
              <a:buNone/>
              <a:defRPr sz="2000" b="1" cap="all" baseline="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pic>
        <p:nvPicPr>
          <p:cNvPr id="3" name="Picture 2">
            <a:extLst>
              <a:ext uri="{FF2B5EF4-FFF2-40B4-BE49-F238E27FC236}">
                <a16:creationId xmlns:a16="http://schemas.microsoft.com/office/drawing/2014/main" id="{E51E3784-64A4-B41C-6A9E-D24FDF6F53DA}"/>
              </a:ext>
            </a:extLst>
          </p:cNvPr>
          <p:cNvPicPr>
            <a:picLocks noChangeAspect="1"/>
          </p:cNvPicPr>
          <p:nvPr userDrawn="1"/>
        </p:nvPicPr>
        <p:blipFill>
          <a:blip r:embed="rId2"/>
          <a:srcRect/>
          <a:stretch/>
        </p:blipFill>
        <p:spPr>
          <a:xfrm>
            <a:off x="11032434" y="88518"/>
            <a:ext cx="1040296" cy="427467"/>
          </a:xfrm>
          <a:prstGeom prst="rect">
            <a:avLst/>
          </a:prstGeom>
        </p:spPr>
      </p:pic>
    </p:spTree>
    <p:extLst>
      <p:ext uri="{BB962C8B-B14F-4D97-AF65-F5344CB8AC3E}">
        <p14:creationId xmlns:p14="http://schemas.microsoft.com/office/powerpoint/2010/main" val="132640449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22A3C0-8F25-61B3-37B2-0A5009FC6098}"/>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tel 1">
            <a:extLst>
              <a:ext uri="{FF2B5EF4-FFF2-40B4-BE49-F238E27FC236}">
                <a16:creationId xmlns:a16="http://schemas.microsoft.com/office/drawing/2014/main" id="{3803F35B-8B96-5B22-0816-0983B32899FC}"/>
              </a:ext>
            </a:extLst>
          </p:cNvPr>
          <p:cNvSpPr>
            <a:spLocks noGrp="1"/>
          </p:cNvSpPr>
          <p:nvPr>
            <p:ph type="title" hasCustomPrompt="1"/>
          </p:nvPr>
        </p:nvSpPr>
        <p:spPr>
          <a:xfrm>
            <a:off x="465138" y="1664523"/>
            <a:ext cx="8332498" cy="1588127"/>
          </a:xfrm>
        </p:spPr>
        <p:txBody>
          <a:bodyPr anchor="ctr" anchorCtr="0">
            <a:noAutofit/>
          </a:bodyPr>
          <a:lstStyle>
            <a:lvl1pPr algn="l">
              <a:defRPr sz="6000">
                <a:solidFill>
                  <a:schemeClr val="bg1"/>
                </a:solidFill>
              </a:defRPr>
            </a:lvl1pPr>
          </a:lstStyle>
          <a:p>
            <a:r>
              <a:rPr lang="en-GB" noProof="0" dirty="0"/>
              <a:t>Enter title here</a:t>
            </a:r>
            <a:endParaRPr lang="nb-NO" dirty="0"/>
          </a:p>
        </p:txBody>
      </p:sp>
      <p:sp>
        <p:nvSpPr>
          <p:cNvPr id="6" name="TextBox 5">
            <a:extLst>
              <a:ext uri="{FF2B5EF4-FFF2-40B4-BE49-F238E27FC236}">
                <a16:creationId xmlns:a16="http://schemas.microsoft.com/office/drawing/2014/main" id="{72B9AE85-AD10-01DF-CFF2-D7B3F562E085}"/>
              </a:ext>
            </a:extLst>
          </p:cNvPr>
          <p:cNvSpPr txBox="1"/>
          <p:nvPr userDrawn="1"/>
        </p:nvSpPr>
        <p:spPr>
          <a:xfrm>
            <a:off x="497495" y="4207668"/>
            <a:ext cx="2488366" cy="861774"/>
          </a:xfrm>
          <a:prstGeom prst="rect">
            <a:avLst/>
          </a:prstGeom>
          <a:noFill/>
        </p:spPr>
        <p:txBody>
          <a:bodyPr wrap="square" rtlCol="0">
            <a:spAutoFit/>
          </a:bodyPr>
          <a:lstStyle/>
          <a:p>
            <a:r>
              <a:rPr lang="en-GB" sz="1000" dirty="0">
                <a:solidFill>
                  <a:schemeClr val="bg1"/>
                </a:solidFill>
                <a:effectLst/>
                <a:latin typeface="Montserrat Medium" pitchFamily="2" charset="77"/>
                <a:cs typeface="Arial" panose="020B0604020202020204" pitchFamily="34" charset="0"/>
              </a:rPr>
              <a:t>Rue Varembé 7</a:t>
            </a:r>
            <a:br>
              <a:rPr lang="en-GB" sz="1000" dirty="0">
                <a:solidFill>
                  <a:schemeClr val="bg1"/>
                </a:solidFill>
                <a:latin typeface="Montserrat Medium" pitchFamily="2" charset="77"/>
                <a:cs typeface="Arial" panose="020B0604020202020204" pitchFamily="34" charset="0"/>
              </a:rPr>
            </a:br>
            <a:r>
              <a:rPr lang="en-GB" sz="1000" dirty="0">
                <a:solidFill>
                  <a:schemeClr val="bg1"/>
                </a:solidFill>
                <a:effectLst/>
                <a:latin typeface="Montserrat Medium" pitchFamily="2" charset="77"/>
                <a:cs typeface="Arial" panose="020B0604020202020204" pitchFamily="34" charset="0"/>
              </a:rPr>
              <a:t>1202 Geneva, </a:t>
            </a:r>
            <a:br>
              <a:rPr lang="en-GB" sz="1000" dirty="0">
                <a:solidFill>
                  <a:schemeClr val="bg1"/>
                </a:solidFill>
                <a:effectLst/>
                <a:latin typeface="Montserrat Medium" pitchFamily="2" charset="77"/>
                <a:cs typeface="Arial" panose="020B0604020202020204" pitchFamily="34" charset="0"/>
              </a:rPr>
            </a:br>
            <a:r>
              <a:rPr lang="en-GB" sz="1000" dirty="0">
                <a:solidFill>
                  <a:schemeClr val="bg1"/>
                </a:solidFill>
                <a:effectLst/>
                <a:latin typeface="Montserrat Medium" pitchFamily="2" charset="77"/>
                <a:cs typeface="Arial" panose="020B0604020202020204" pitchFamily="34" charset="0"/>
              </a:rPr>
              <a:t>Switzerland</a:t>
            </a:r>
            <a:br>
              <a:rPr lang="en-GB" sz="1000" dirty="0">
                <a:solidFill>
                  <a:schemeClr val="bg1"/>
                </a:solidFill>
                <a:latin typeface="Montserrat Medium" pitchFamily="2" charset="77"/>
                <a:cs typeface="Arial" panose="020B0604020202020204" pitchFamily="34" charset="0"/>
              </a:rPr>
            </a:br>
            <a:r>
              <a:rPr lang="en-GB" sz="1000" dirty="0">
                <a:solidFill>
                  <a:schemeClr val="bg1"/>
                </a:solidFill>
                <a:effectLst/>
                <a:latin typeface="Montserrat Medium" pitchFamily="2" charset="77"/>
                <a:cs typeface="Arial" panose="020B0604020202020204" pitchFamily="34" charset="0"/>
              </a:rPr>
              <a:t>Mailing address:</a:t>
            </a:r>
            <a:br>
              <a:rPr lang="en-GB" sz="1000" dirty="0">
                <a:solidFill>
                  <a:schemeClr val="bg1"/>
                </a:solidFill>
                <a:latin typeface="Montserrat Medium" pitchFamily="2" charset="77"/>
                <a:cs typeface="Arial" panose="020B0604020202020204" pitchFamily="34" charset="0"/>
              </a:rPr>
            </a:br>
            <a:r>
              <a:rPr lang="en-GB" sz="1000" dirty="0">
                <a:solidFill>
                  <a:schemeClr val="bg1"/>
                </a:solidFill>
                <a:effectLst/>
                <a:latin typeface="Montserrat Medium" pitchFamily="2" charset="77"/>
                <a:cs typeface="Arial" panose="020B0604020202020204" pitchFamily="34" charset="0"/>
              </a:rPr>
              <a:t>PO box 55, </a:t>
            </a:r>
            <a:r>
              <a:rPr lang="en-GB" sz="1000">
                <a:solidFill>
                  <a:schemeClr val="bg1"/>
                </a:solidFill>
                <a:effectLst/>
                <a:latin typeface="Montserrat Medium" pitchFamily="2" charset="77"/>
                <a:cs typeface="Arial" panose="020B0604020202020204" pitchFamily="34" charset="0"/>
              </a:rPr>
              <a:t>1211 Geneva </a:t>
            </a:r>
            <a:r>
              <a:rPr lang="en-GB" sz="1000" dirty="0">
                <a:solidFill>
                  <a:schemeClr val="bg1"/>
                </a:solidFill>
                <a:effectLst/>
                <a:latin typeface="Montserrat Medium" pitchFamily="2" charset="77"/>
                <a:cs typeface="Arial" panose="020B0604020202020204" pitchFamily="34" charset="0"/>
              </a:rPr>
              <a:t>20</a:t>
            </a:r>
            <a:endParaRPr lang="en-GB" sz="1000" dirty="0">
              <a:solidFill>
                <a:schemeClr val="bg1"/>
              </a:solidFill>
              <a:latin typeface="Montserrat Medium" pitchFamily="2" charset="77"/>
              <a:cs typeface="Arial" panose="020B0604020202020204" pitchFamily="34" charset="0"/>
            </a:endParaRPr>
          </a:p>
        </p:txBody>
      </p:sp>
      <p:sp>
        <p:nvSpPr>
          <p:cNvPr id="7" name="TextBox 6">
            <a:extLst>
              <a:ext uri="{FF2B5EF4-FFF2-40B4-BE49-F238E27FC236}">
                <a16:creationId xmlns:a16="http://schemas.microsoft.com/office/drawing/2014/main" id="{DC216DFA-241A-7805-E3BE-C565FCE12F00}"/>
              </a:ext>
            </a:extLst>
          </p:cNvPr>
          <p:cNvSpPr txBox="1"/>
          <p:nvPr userDrawn="1"/>
        </p:nvSpPr>
        <p:spPr>
          <a:xfrm>
            <a:off x="497495" y="5266614"/>
            <a:ext cx="3553156"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solidFill>
                  <a:schemeClr val="bg1"/>
                </a:solidFill>
                <a:latin typeface="Montserrat Medium" pitchFamily="2" charset="77"/>
                <a:cs typeface="Arial" panose="020B0604020202020204" pitchFamily="34" charset="0"/>
              </a:rPr>
              <a:t>Website: </a:t>
            </a:r>
            <a:r>
              <a:rPr lang="en-US" sz="1000" noProof="0" dirty="0">
                <a:solidFill>
                  <a:schemeClr val="bg1"/>
                </a:solidFill>
                <a:latin typeface="Montserrat Medium" pitchFamily="2" charset="77"/>
                <a:cs typeface="Arial" panose="020B0604020202020204" pitchFamily="34" charset="0"/>
                <a:hlinkClick r:id="rId2">
                  <a:extLst>
                    <a:ext uri="{A12FA001-AC4F-418D-AE19-62706E023703}">
                      <ahyp:hlinkClr xmlns:ahyp="http://schemas.microsoft.com/office/drawing/2018/hyperlinkcolor" val="tx"/>
                    </a:ext>
                  </a:extLst>
                </a:hlinkClick>
              </a:rPr>
              <a:t>w</a:t>
            </a:r>
            <a:r>
              <a:rPr lang="en-GB" sz="1000" noProof="0" dirty="0">
                <a:solidFill>
                  <a:schemeClr val="bg1"/>
                </a:solidFill>
                <a:latin typeface="Montserrat Medium" pitchFamily="2" charset="77"/>
                <a:cs typeface="Arial" panose="020B0604020202020204" pitchFamily="34" charset="0"/>
                <a:hlinkClick r:id="rId2">
                  <a:extLst>
                    <a:ext uri="{A12FA001-AC4F-418D-AE19-62706E023703}">
                      <ahyp:hlinkClr xmlns:ahyp="http://schemas.microsoft.com/office/drawing/2018/hyperlinkcolor" val="tx"/>
                    </a:ext>
                  </a:extLst>
                </a:hlinkClick>
              </a:rPr>
              <a:t>ww.gainhealth.org</a:t>
            </a:r>
            <a:r>
              <a:rPr lang="en-GB" sz="1000" noProof="0" dirty="0">
                <a:solidFill>
                  <a:schemeClr val="bg1"/>
                </a:solidFill>
                <a:latin typeface="Montserrat Medium" pitchFamily="2" charset="77"/>
                <a:cs typeface="Arial" panose="020B0604020202020204" pitchFamily="34" charset="0"/>
              </a:rPr>
              <a:t> </a:t>
            </a:r>
            <a:br>
              <a:rPr lang="en-GB" sz="1000" dirty="0">
                <a:solidFill>
                  <a:schemeClr val="bg1"/>
                </a:solidFill>
                <a:latin typeface="Montserrat Medium" pitchFamily="2" charset="77"/>
                <a:cs typeface="Arial" panose="020B0604020202020204" pitchFamily="34" charset="0"/>
              </a:rPr>
            </a:br>
            <a:r>
              <a:rPr lang="en-GB" sz="1000" dirty="0">
                <a:solidFill>
                  <a:schemeClr val="bg1"/>
                </a:solidFill>
                <a:latin typeface="Montserrat Medium" pitchFamily="2" charset="77"/>
                <a:cs typeface="Arial" panose="020B0604020202020204" pitchFamily="34" charset="0"/>
              </a:rPr>
              <a:t>Email: </a:t>
            </a:r>
            <a:r>
              <a:rPr lang="en-GB" sz="1000" noProof="0" dirty="0">
                <a:solidFill>
                  <a:schemeClr val="bg1"/>
                </a:solidFill>
                <a:latin typeface="Montserrat Medium" pitchFamily="2" charset="77"/>
                <a:cs typeface="Arial" panose="020B0604020202020204" pitchFamily="34" charset="0"/>
                <a:hlinkClick r:id="rId3">
                  <a:extLst>
                    <a:ext uri="{A12FA001-AC4F-418D-AE19-62706E023703}">
                      <ahyp:hlinkClr xmlns:ahyp="http://schemas.microsoft.com/office/drawing/2018/hyperlinkcolor" val="tx"/>
                    </a:ext>
                  </a:extLst>
                </a:hlinkClick>
              </a:rPr>
              <a:t>info@gainhealth.org</a:t>
            </a:r>
            <a:endParaRPr lang="en-GB" sz="1000" noProof="0" dirty="0">
              <a:solidFill>
                <a:schemeClr val="bg1"/>
              </a:solidFill>
              <a:latin typeface="Montserrat Medium" pitchFamily="2" charset="77"/>
              <a:cs typeface="Arial" panose="020B0604020202020204" pitchFamily="34" charset="0"/>
            </a:endParaRPr>
          </a:p>
          <a:p>
            <a:pPr>
              <a:lnSpc>
                <a:spcPct val="150000"/>
              </a:lnSpc>
            </a:pPr>
            <a:r>
              <a:rPr lang="en-GB" sz="1000" dirty="0">
                <a:solidFill>
                  <a:schemeClr val="bg1"/>
                </a:solidFill>
                <a:latin typeface="Montserrat Medium" pitchFamily="2" charset="77"/>
                <a:cs typeface="Arial" panose="020B0604020202020204" pitchFamily="34" charset="0"/>
              </a:rPr>
              <a:t>     @GAINAlliance</a:t>
            </a:r>
          </a:p>
          <a:p>
            <a:pPr>
              <a:lnSpc>
                <a:spcPct val="150000"/>
              </a:lnSpc>
            </a:pPr>
            <a:r>
              <a:rPr lang="en-GB" sz="1000" dirty="0">
                <a:solidFill>
                  <a:schemeClr val="bg1"/>
                </a:solidFill>
                <a:latin typeface="Montserrat Medium" pitchFamily="2" charset="77"/>
                <a:cs typeface="Arial" panose="020B0604020202020204" pitchFamily="34" charset="0"/>
              </a:rPr>
              <a:t>     Global Alliance for Improved Nutrition</a:t>
            </a:r>
          </a:p>
          <a:p>
            <a:endParaRPr lang="en-GB" sz="100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AE897086-BD65-AB94-1E4B-89C83B02A080}"/>
              </a:ext>
            </a:extLst>
          </p:cNvPr>
          <p:cNvPicPr>
            <a:picLocks noChangeAspect="1"/>
          </p:cNvPicPr>
          <p:nvPr userDrawn="1"/>
        </p:nvPicPr>
        <p:blipFill>
          <a:blip r:embed="rId4">
            <a:lum bright="100000" contrast="-70000"/>
          </a:blip>
          <a:stretch>
            <a:fillRect/>
          </a:stretch>
        </p:blipFill>
        <p:spPr>
          <a:xfrm>
            <a:off x="586725" y="5691343"/>
            <a:ext cx="119286" cy="115134"/>
          </a:xfrm>
          <a:prstGeom prst="rect">
            <a:avLst/>
          </a:prstGeom>
        </p:spPr>
      </p:pic>
      <p:pic>
        <p:nvPicPr>
          <p:cNvPr id="10" name="Picture 9">
            <a:extLst>
              <a:ext uri="{FF2B5EF4-FFF2-40B4-BE49-F238E27FC236}">
                <a16:creationId xmlns:a16="http://schemas.microsoft.com/office/drawing/2014/main" id="{8EDF3761-2CD7-103D-5D65-251E9CC14BA2}"/>
              </a:ext>
            </a:extLst>
          </p:cNvPr>
          <p:cNvPicPr>
            <a:picLocks noChangeAspect="1"/>
          </p:cNvPicPr>
          <p:nvPr userDrawn="1"/>
        </p:nvPicPr>
        <p:blipFill>
          <a:blip r:embed="rId5">
            <a:lum bright="100000" contrast="-70000"/>
          </a:blip>
          <a:stretch>
            <a:fillRect/>
          </a:stretch>
        </p:blipFill>
        <p:spPr>
          <a:xfrm>
            <a:off x="601679" y="5888027"/>
            <a:ext cx="76638" cy="156953"/>
          </a:xfrm>
          <a:prstGeom prst="rect">
            <a:avLst/>
          </a:prstGeom>
        </p:spPr>
      </p:pic>
      <p:pic>
        <p:nvPicPr>
          <p:cNvPr id="2" name="Picture 1">
            <a:extLst>
              <a:ext uri="{FF2B5EF4-FFF2-40B4-BE49-F238E27FC236}">
                <a16:creationId xmlns:a16="http://schemas.microsoft.com/office/drawing/2014/main" id="{4C316E65-4DA2-CED0-E998-B37F6AD4459C}"/>
              </a:ext>
            </a:extLst>
          </p:cNvPr>
          <p:cNvPicPr>
            <a:picLocks noChangeAspect="1"/>
          </p:cNvPicPr>
          <p:nvPr userDrawn="1"/>
        </p:nvPicPr>
        <p:blipFill>
          <a:blip r:embed="rId6"/>
          <a:srcRect/>
          <a:stretch/>
        </p:blipFill>
        <p:spPr>
          <a:xfrm>
            <a:off x="3408425" y="2214137"/>
            <a:ext cx="8419854" cy="6848148"/>
          </a:xfrm>
          <a:prstGeom prst="rect">
            <a:avLst/>
          </a:prstGeom>
        </p:spPr>
      </p:pic>
      <p:pic>
        <p:nvPicPr>
          <p:cNvPr id="4" name="Picture 3">
            <a:extLst>
              <a:ext uri="{FF2B5EF4-FFF2-40B4-BE49-F238E27FC236}">
                <a16:creationId xmlns:a16="http://schemas.microsoft.com/office/drawing/2014/main" id="{C9EEB115-4639-399E-788F-01E65365CDAF}"/>
              </a:ext>
            </a:extLst>
          </p:cNvPr>
          <p:cNvPicPr>
            <a:picLocks noChangeAspect="1"/>
          </p:cNvPicPr>
          <p:nvPr userDrawn="1"/>
        </p:nvPicPr>
        <p:blipFill>
          <a:blip r:embed="rId7"/>
          <a:srcRect/>
          <a:stretch/>
        </p:blipFill>
        <p:spPr>
          <a:xfrm>
            <a:off x="11032434" y="236207"/>
            <a:ext cx="1040296" cy="427467"/>
          </a:xfrm>
          <a:prstGeom prst="rect">
            <a:avLst/>
          </a:prstGeom>
        </p:spPr>
      </p:pic>
    </p:spTree>
    <p:extLst>
      <p:ext uri="{BB962C8B-B14F-4D97-AF65-F5344CB8AC3E}">
        <p14:creationId xmlns:p14="http://schemas.microsoft.com/office/powerpoint/2010/main" val="323015238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Blank page">
    <p:spTree>
      <p:nvGrpSpPr>
        <p:cNvPr id="1" name=""/>
        <p:cNvGrpSpPr/>
        <p:nvPr/>
      </p:nvGrpSpPr>
      <p:grpSpPr>
        <a:xfrm>
          <a:off x="0" y="0"/>
          <a:ext cx="0" cy="0"/>
          <a:chOff x="0" y="0"/>
          <a:chExt cx="0" cy="0"/>
        </a:xfrm>
      </p:grpSpPr>
      <p:pic>
        <p:nvPicPr>
          <p:cNvPr id="2" name="Picture 1" descr="A logo with red text&#10;&#10;Description automatically generated">
            <a:extLst>
              <a:ext uri="{FF2B5EF4-FFF2-40B4-BE49-F238E27FC236}">
                <a16:creationId xmlns:a16="http://schemas.microsoft.com/office/drawing/2014/main" id="{4FC54AB8-C687-AFC9-6FFC-0437B7D02383}"/>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3363205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3491501" y="1990826"/>
            <a:ext cx="4943687" cy="2645833"/>
          </a:xfrm>
          <a:prstGeom prst="rect">
            <a:avLst/>
          </a:prstGeom>
        </p:spPr>
        <p:txBody>
          <a:bodyPr wrap="square" lIns="0" tIns="0" rIns="0" bIns="0">
            <a:spAutoFit/>
          </a:bodyPr>
          <a:lstStyle>
            <a:lvl1pPr>
              <a:defRPr sz="9600" b="1" i="0">
                <a:solidFill>
                  <a:srgbClr val="B10933"/>
                </a:solidFill>
                <a:latin typeface="Tahoma"/>
                <a:cs typeface="Tahoma"/>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533" b="1" i="0">
                <a:solidFill>
                  <a:srgbClr val="B00932"/>
                </a:solidFill>
                <a:latin typeface="Tahoma"/>
                <a:cs typeface="Tahom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9803248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9600" b="1" i="0">
                <a:solidFill>
                  <a:srgbClr val="B10933"/>
                </a:solidFill>
                <a:latin typeface="Tahoma"/>
                <a:cs typeface="Tahoma"/>
              </a:defRPr>
            </a:lvl1pPr>
          </a:lstStyle>
          <a:p>
            <a:endParaRPr/>
          </a:p>
        </p:txBody>
      </p:sp>
      <p:sp>
        <p:nvSpPr>
          <p:cNvPr id="3" name="Holder 3"/>
          <p:cNvSpPr>
            <a:spLocks noGrp="1"/>
          </p:cNvSpPr>
          <p:nvPr>
            <p:ph type="body" idx="1"/>
          </p:nvPr>
        </p:nvSpPr>
        <p:spPr/>
        <p:txBody>
          <a:bodyPr lIns="0" tIns="0" rIns="0" bIns="0"/>
          <a:lstStyle>
            <a:lvl1pPr>
              <a:defRPr sz="1533" b="1" i="0">
                <a:solidFill>
                  <a:srgbClr val="B00932"/>
                </a:solidFill>
                <a:latin typeface="Tahoma"/>
                <a:cs typeface="Tahom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833178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dirty="0"/>
              <a:t>CLICK TO EDIT MASTER TITLE STYLE</a:t>
            </a:r>
            <a:endParaRPr lang="en-US" dirty="0"/>
          </a:p>
        </p:txBody>
      </p:sp>
      <p:sp>
        <p:nvSpPr>
          <p:cNvPr id="3" name="Text Placeholder 20">
            <a:extLst>
              <a:ext uri="{FF2B5EF4-FFF2-40B4-BE49-F238E27FC236}">
                <a16:creationId xmlns:a16="http://schemas.microsoft.com/office/drawing/2014/main" id="{17D2F307-621D-080D-D3D8-7D34B5B63EAF}"/>
              </a:ext>
            </a:extLst>
          </p:cNvPr>
          <p:cNvSpPr>
            <a:spLocks noGrp="1"/>
          </p:cNvSpPr>
          <p:nvPr>
            <p:ph type="body" idx="20" hasCustomPrompt="1"/>
          </p:nvPr>
        </p:nvSpPr>
        <p:spPr>
          <a:xfrm>
            <a:off x="479424" y="1768812"/>
            <a:ext cx="11233149"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5" name="Plassholder for innhold 2">
            <a:extLst>
              <a:ext uri="{FF2B5EF4-FFF2-40B4-BE49-F238E27FC236}">
                <a16:creationId xmlns:a16="http://schemas.microsoft.com/office/drawing/2014/main" id="{04E44CCC-E53B-C816-0AF6-A82E41696FE1}"/>
              </a:ext>
            </a:extLst>
          </p:cNvPr>
          <p:cNvSpPr>
            <a:spLocks noGrp="1"/>
          </p:cNvSpPr>
          <p:nvPr>
            <p:ph idx="10"/>
          </p:nvPr>
        </p:nvSpPr>
        <p:spPr>
          <a:xfrm>
            <a:off x="479425" y="2550206"/>
            <a:ext cx="11229467" cy="3791158"/>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pic>
        <p:nvPicPr>
          <p:cNvPr id="4" name="Picture 3" descr="A logo with red text&#10;&#10;Description automatically generated">
            <a:extLst>
              <a:ext uri="{FF2B5EF4-FFF2-40B4-BE49-F238E27FC236}">
                <a16:creationId xmlns:a16="http://schemas.microsoft.com/office/drawing/2014/main" id="{1DB48460-D32F-C995-41F4-49661CA0506F}"/>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123677482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9600" b="1" i="0">
                <a:solidFill>
                  <a:srgbClr val="B10933"/>
                </a:solidFill>
                <a:latin typeface="Tahoma"/>
                <a:cs typeface="Tahoma"/>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8/19/2026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20984544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9600" b="1" i="0">
                <a:solidFill>
                  <a:srgbClr val="B10933"/>
                </a:solidFill>
                <a:latin typeface="Tahoma"/>
                <a:cs typeface="Tahom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8/19/2026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09038344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8/19/2026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03073879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19"/>
        <p:cNvGrpSpPr/>
        <p:nvPr/>
      </p:nvGrpSpPr>
      <p:grpSpPr>
        <a:xfrm>
          <a:off x="0" y="0"/>
          <a:ext cx="0" cy="0"/>
          <a:chOff x="0" y="0"/>
          <a:chExt cx="0" cy="0"/>
        </a:xfrm>
      </p:grpSpPr>
      <p:sp>
        <p:nvSpPr>
          <p:cNvPr id="20" name="Google Shape;20;p36"/>
          <p:cNvSpPr txBox="1">
            <a:spLocks noGrp="1"/>
          </p:cNvSpPr>
          <p:nvPr>
            <p:ph type="title"/>
          </p:nvPr>
        </p:nvSpPr>
        <p:spPr>
          <a:xfrm>
            <a:off x="479426" y="504672"/>
            <a:ext cx="11233150" cy="772859"/>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36"/>
          <p:cNvSpPr txBox="1">
            <a:spLocks noGrp="1"/>
          </p:cNvSpPr>
          <p:nvPr>
            <p:ph type="dt" idx="10"/>
          </p:nvPr>
        </p:nvSpPr>
        <p:spPr>
          <a:xfrm>
            <a:off x="0" y="0"/>
            <a:ext cx="2000000" cy="2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22" name="Google Shape;22;p36"/>
          <p:cNvSpPr txBox="1">
            <a:spLocks noGrp="1"/>
          </p:cNvSpPr>
          <p:nvPr>
            <p:ph type="ftr" idx="11"/>
          </p:nvPr>
        </p:nvSpPr>
        <p:spPr>
          <a:xfrm>
            <a:off x="0" y="0"/>
            <a:ext cx="2000000" cy="2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23" name="Google Shape;23;p36"/>
          <p:cNvSpPr txBox="1">
            <a:spLocks noGrp="1"/>
          </p:cNvSpPr>
          <p:nvPr>
            <p:ph type="sldNum" idx="12"/>
          </p:nvPr>
        </p:nvSpPr>
        <p:spPr>
          <a:xfrm>
            <a:off x="0" y="0"/>
            <a:ext cx="2000000" cy="2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2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800"/>
              <a:buFont typeface="Arial"/>
              <a:buNone/>
              <a:defRPr sz="12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800"/>
              <a:buFont typeface="Arial"/>
              <a:buNone/>
              <a:defRPr sz="12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800"/>
              <a:buFont typeface="Arial"/>
              <a:buNone/>
              <a:defRPr sz="12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800"/>
              <a:buFont typeface="Arial"/>
              <a:buNone/>
              <a:defRPr sz="12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800"/>
              <a:buFont typeface="Arial"/>
              <a:buNone/>
              <a:defRPr sz="12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800"/>
              <a:buFont typeface="Arial"/>
              <a:buNone/>
              <a:defRPr sz="12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800"/>
              <a:buFont typeface="Arial"/>
              <a:buNone/>
              <a:defRPr sz="12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800"/>
              <a:buFont typeface="Arial"/>
              <a:buNone/>
              <a:defRPr sz="12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pPr marL="0" lvl="0" indent="0" algn="l" rtl="0">
                <a:spcBef>
                  <a:spcPts val="0"/>
                </a:spcBef>
                <a:spcAft>
                  <a:spcPts val="0"/>
                </a:spcAft>
                <a:buNone/>
              </a:pPr>
              <a:t>‹#›</a:t>
            </a:fld>
            <a:endParaRPr/>
          </a:p>
        </p:txBody>
      </p:sp>
    </p:spTree>
    <p:extLst>
      <p:ext uri="{BB962C8B-B14F-4D97-AF65-F5344CB8AC3E}">
        <p14:creationId xmlns:p14="http://schemas.microsoft.com/office/powerpoint/2010/main" val="50761405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A494DB8-644A-7925-D572-F2DC0EB05101}"/>
              </a:ext>
            </a:extLst>
          </p:cNvPr>
          <p:cNvSpPr>
            <a:spLocks noGrp="1"/>
          </p:cNvSpPr>
          <p:nvPr>
            <p:ph type="dt" sz="half" idx="10"/>
          </p:nvPr>
        </p:nvSpPr>
        <p:spPr>
          <a:xfrm>
            <a:off x="609600" y="6377940"/>
            <a:ext cx="2804160" cy="184666"/>
          </a:xfrm>
        </p:spPr>
        <p:txBody>
          <a:bodyPr/>
          <a:lstStyle/>
          <a:p>
            <a:fld id="{729A4E00-A69F-9746-A697-72568585A400}" type="datetimeFigureOut">
              <a:rPr lang="en-US" smtClean="0"/>
              <a:t>8/19/2026</a:t>
            </a:fld>
            <a:endParaRPr lang="en-US"/>
          </a:p>
        </p:txBody>
      </p:sp>
      <p:sp>
        <p:nvSpPr>
          <p:cNvPr id="5" name="Footer Placeholder 4">
            <a:extLst>
              <a:ext uri="{FF2B5EF4-FFF2-40B4-BE49-F238E27FC236}">
                <a16:creationId xmlns:a16="http://schemas.microsoft.com/office/drawing/2014/main" id="{9C4845F9-F493-EE41-AEF3-523F914BD689}"/>
              </a:ext>
            </a:extLst>
          </p:cNvPr>
          <p:cNvSpPr>
            <a:spLocks noGrp="1"/>
          </p:cNvSpPr>
          <p:nvPr>
            <p:ph type="ftr" sz="quarter" idx="11"/>
          </p:nvPr>
        </p:nvSpPr>
        <p:spPr>
          <a:xfrm>
            <a:off x="4145280" y="6377940"/>
            <a:ext cx="3901440" cy="184666"/>
          </a:xfrm>
        </p:spPr>
        <p:txBody>
          <a:bodyPr/>
          <a:lstStyle/>
          <a:p>
            <a:endParaRPr lang="en-US"/>
          </a:p>
        </p:txBody>
      </p:sp>
      <p:sp>
        <p:nvSpPr>
          <p:cNvPr id="6" name="Slide Number Placeholder 5">
            <a:extLst>
              <a:ext uri="{FF2B5EF4-FFF2-40B4-BE49-F238E27FC236}">
                <a16:creationId xmlns:a16="http://schemas.microsoft.com/office/drawing/2014/main" id="{FE221D46-53D0-4C3B-2C7C-A8888404E3FC}"/>
              </a:ext>
            </a:extLst>
          </p:cNvPr>
          <p:cNvSpPr>
            <a:spLocks noGrp="1"/>
          </p:cNvSpPr>
          <p:nvPr>
            <p:ph type="sldNum" sz="quarter" idx="12"/>
          </p:nvPr>
        </p:nvSpPr>
        <p:spPr>
          <a:xfrm>
            <a:off x="8778241" y="6377940"/>
            <a:ext cx="2804160" cy="184666"/>
          </a:xfrm>
        </p:spPr>
        <p:txBody>
          <a:bodyPr/>
          <a:lstStyle/>
          <a:p>
            <a:fld id="{44431DB8-AA83-B44D-B22F-D61E53D309E0}" type="slidenum">
              <a:rPr lang="en-US" smtClean="0"/>
              <a:t>‹#›</a:t>
            </a:fld>
            <a:endParaRPr lang="en-US"/>
          </a:p>
        </p:txBody>
      </p:sp>
    </p:spTree>
    <p:extLst>
      <p:ext uri="{BB962C8B-B14F-4D97-AF65-F5344CB8AC3E}">
        <p14:creationId xmlns:p14="http://schemas.microsoft.com/office/powerpoint/2010/main" val="228775707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DFB98-2464-F79E-5B86-317FF645544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63B6F9A-ACAF-0B6B-1F51-957AB36C66C4}"/>
              </a:ext>
            </a:extLst>
          </p:cNvPr>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600B13-2854-2464-447D-B1269DC76AEB}"/>
              </a:ext>
            </a:extLst>
          </p:cNvPr>
          <p:cNvSpPr>
            <a:spLocks noGrp="1"/>
          </p:cNvSpPr>
          <p:nvPr>
            <p:ph type="dt" sz="half" idx="10"/>
          </p:nvPr>
        </p:nvSpPr>
        <p:spPr/>
        <p:txBody>
          <a:bodyPr/>
          <a:lstStyle/>
          <a:p>
            <a:fld id="{9C0D5AA3-F1DC-449D-85D4-FD54A6C64598}" type="datetimeFigureOut">
              <a:rPr lang="en-US" smtClean="0"/>
              <a:t>8/19/2026</a:t>
            </a:fld>
            <a:endParaRPr lang="en-US"/>
          </a:p>
        </p:txBody>
      </p:sp>
      <p:sp>
        <p:nvSpPr>
          <p:cNvPr id="5" name="Footer Placeholder 4">
            <a:extLst>
              <a:ext uri="{FF2B5EF4-FFF2-40B4-BE49-F238E27FC236}">
                <a16:creationId xmlns:a16="http://schemas.microsoft.com/office/drawing/2014/main" id="{597B50E5-E33F-6E2E-C32E-E45BE8A379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A3E7CA-C235-82E5-0C9A-B9C1D5FAADD9}"/>
              </a:ext>
            </a:extLst>
          </p:cNvPr>
          <p:cNvSpPr>
            <a:spLocks noGrp="1"/>
          </p:cNvSpPr>
          <p:nvPr>
            <p:ph type="sldNum" sz="quarter" idx="12"/>
          </p:nvPr>
        </p:nvSpPr>
        <p:spPr/>
        <p:txBody>
          <a:bodyPr/>
          <a:lstStyle/>
          <a:p>
            <a:fld id="{84DEC111-328C-403E-B864-75AF852489E1}" type="slidenum">
              <a:rPr lang="en-US" smtClean="0"/>
              <a:t>‹#›</a:t>
            </a:fld>
            <a:endParaRPr lang="en-US"/>
          </a:p>
        </p:txBody>
      </p:sp>
    </p:spTree>
    <p:extLst>
      <p:ext uri="{BB962C8B-B14F-4D97-AF65-F5344CB8AC3E}">
        <p14:creationId xmlns:p14="http://schemas.microsoft.com/office/powerpoint/2010/main" val="358506004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DFB98-2464-F79E-5B86-317FF645544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63B6F9A-ACAF-0B6B-1F51-957AB36C66C4}"/>
              </a:ext>
            </a:extLst>
          </p:cNvPr>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600B13-2854-2464-447D-B1269DC76AEB}"/>
              </a:ext>
            </a:extLst>
          </p:cNvPr>
          <p:cNvSpPr>
            <a:spLocks noGrp="1"/>
          </p:cNvSpPr>
          <p:nvPr>
            <p:ph type="dt" sz="half" idx="10"/>
          </p:nvPr>
        </p:nvSpPr>
        <p:spPr/>
        <p:txBody>
          <a:bodyPr/>
          <a:lstStyle/>
          <a:p>
            <a:fld id="{9C0D5AA3-F1DC-449D-85D4-FD54A6C64598}" type="datetimeFigureOut">
              <a:rPr lang="en-US" smtClean="0"/>
              <a:t>8/19/2026</a:t>
            </a:fld>
            <a:endParaRPr lang="en-US"/>
          </a:p>
        </p:txBody>
      </p:sp>
      <p:sp>
        <p:nvSpPr>
          <p:cNvPr id="5" name="Footer Placeholder 4">
            <a:extLst>
              <a:ext uri="{FF2B5EF4-FFF2-40B4-BE49-F238E27FC236}">
                <a16:creationId xmlns:a16="http://schemas.microsoft.com/office/drawing/2014/main" id="{597B50E5-E33F-6E2E-C32E-E45BE8A379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A3E7CA-C235-82E5-0C9A-B9C1D5FAADD9}"/>
              </a:ext>
            </a:extLst>
          </p:cNvPr>
          <p:cNvSpPr>
            <a:spLocks noGrp="1"/>
          </p:cNvSpPr>
          <p:nvPr>
            <p:ph type="sldNum" sz="quarter" idx="12"/>
          </p:nvPr>
        </p:nvSpPr>
        <p:spPr/>
        <p:txBody>
          <a:bodyPr/>
          <a:lstStyle/>
          <a:p>
            <a:fld id="{84DEC111-328C-403E-B864-75AF852489E1}" type="slidenum">
              <a:rPr lang="en-US" smtClean="0"/>
              <a:t>‹#›</a:t>
            </a:fld>
            <a:endParaRPr lang="en-US"/>
          </a:p>
        </p:txBody>
      </p:sp>
    </p:spTree>
    <p:extLst>
      <p:ext uri="{BB962C8B-B14F-4D97-AF65-F5344CB8AC3E}">
        <p14:creationId xmlns:p14="http://schemas.microsoft.com/office/powerpoint/2010/main" val="10389211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98DED-8C39-FCC7-8A14-420055C1F25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84E55D3-53F8-C1F1-CC87-DCE6E271DD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25E893-EBCB-BAE3-FBD3-88BC1AD85729}"/>
              </a:ext>
            </a:extLst>
          </p:cNvPr>
          <p:cNvSpPr>
            <a:spLocks noGrp="1"/>
          </p:cNvSpPr>
          <p:nvPr>
            <p:ph type="dt" sz="half" idx="10"/>
          </p:nvPr>
        </p:nvSpPr>
        <p:spPr/>
        <p:txBody>
          <a:bodyPr/>
          <a:lstStyle/>
          <a:p>
            <a:fld id="{9C0D5AA3-F1DC-449D-85D4-FD54A6C64598}" type="datetimeFigureOut">
              <a:rPr lang="en-US" smtClean="0"/>
              <a:t>8/19/2026</a:t>
            </a:fld>
            <a:endParaRPr lang="en-US"/>
          </a:p>
        </p:txBody>
      </p:sp>
      <p:sp>
        <p:nvSpPr>
          <p:cNvPr id="5" name="Footer Placeholder 4">
            <a:extLst>
              <a:ext uri="{FF2B5EF4-FFF2-40B4-BE49-F238E27FC236}">
                <a16:creationId xmlns:a16="http://schemas.microsoft.com/office/drawing/2014/main" id="{A62F6B03-45FD-748E-49D4-FB8DECFE67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717850-6F1A-6B01-2576-45E1AF4CE32F}"/>
              </a:ext>
            </a:extLst>
          </p:cNvPr>
          <p:cNvSpPr>
            <a:spLocks noGrp="1"/>
          </p:cNvSpPr>
          <p:nvPr>
            <p:ph type="sldNum" sz="quarter" idx="12"/>
          </p:nvPr>
        </p:nvSpPr>
        <p:spPr/>
        <p:txBody>
          <a:bodyPr/>
          <a:lstStyle/>
          <a:p>
            <a:fld id="{84DEC111-328C-403E-B864-75AF852489E1}" type="slidenum">
              <a:rPr lang="en-US" smtClean="0"/>
              <a:t>‹#›</a:t>
            </a:fld>
            <a:endParaRPr lang="en-US"/>
          </a:p>
        </p:txBody>
      </p:sp>
    </p:spTree>
    <p:extLst>
      <p:ext uri="{BB962C8B-B14F-4D97-AF65-F5344CB8AC3E}">
        <p14:creationId xmlns:p14="http://schemas.microsoft.com/office/powerpoint/2010/main" val="188034934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02BBA-723E-DB63-6721-0A660668769F}"/>
              </a:ext>
            </a:extLst>
          </p:cNvPr>
          <p:cNvSpPr>
            <a:spLocks noGrp="1"/>
          </p:cNvSpPr>
          <p:nvPr>
            <p:ph type="title"/>
          </p:nvPr>
        </p:nvSpPr>
        <p:spPr>
          <a:xfrm>
            <a:off x="831850" y="1709739"/>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F95816B-48FC-6DB5-E282-9A8ACB0052B9}"/>
              </a:ext>
            </a:extLst>
          </p:cNvPr>
          <p:cNvSpPr>
            <a:spLocks noGrp="1"/>
          </p:cNvSpPr>
          <p:nvPr>
            <p:ph type="body" idx="1"/>
          </p:nvPr>
        </p:nvSpPr>
        <p:spPr>
          <a:xfrm>
            <a:off x="831850" y="4589464"/>
            <a:ext cx="10515600" cy="1500187"/>
          </a:xfrm>
        </p:spPr>
        <p:txBody>
          <a:bodyPr/>
          <a:lstStyle>
            <a:lvl1pPr marL="0" indent="0">
              <a:buNone/>
              <a:defRPr sz="2400">
                <a:solidFill>
                  <a:schemeClr val="tx1">
                    <a:tint val="82000"/>
                  </a:schemeClr>
                </a:solidFill>
              </a:defRPr>
            </a:lvl1pPr>
            <a:lvl2pPr marL="457223" indent="0">
              <a:buNone/>
              <a:defRPr sz="2000">
                <a:solidFill>
                  <a:schemeClr val="tx1">
                    <a:tint val="82000"/>
                  </a:schemeClr>
                </a:solidFill>
              </a:defRPr>
            </a:lvl2pPr>
            <a:lvl3pPr marL="914446" indent="0">
              <a:buNone/>
              <a:defRPr sz="1800">
                <a:solidFill>
                  <a:schemeClr val="tx1">
                    <a:tint val="82000"/>
                  </a:schemeClr>
                </a:solidFill>
              </a:defRPr>
            </a:lvl3pPr>
            <a:lvl4pPr marL="1371669" indent="0">
              <a:buNone/>
              <a:defRPr sz="1600">
                <a:solidFill>
                  <a:schemeClr val="tx1">
                    <a:tint val="82000"/>
                  </a:schemeClr>
                </a:solidFill>
              </a:defRPr>
            </a:lvl4pPr>
            <a:lvl5pPr marL="1828891" indent="0">
              <a:buNone/>
              <a:defRPr sz="1600">
                <a:solidFill>
                  <a:schemeClr val="tx1">
                    <a:tint val="82000"/>
                  </a:schemeClr>
                </a:solidFill>
              </a:defRPr>
            </a:lvl5pPr>
            <a:lvl6pPr marL="2286114" indent="0">
              <a:buNone/>
              <a:defRPr sz="1600">
                <a:solidFill>
                  <a:schemeClr val="tx1">
                    <a:tint val="82000"/>
                  </a:schemeClr>
                </a:solidFill>
              </a:defRPr>
            </a:lvl6pPr>
            <a:lvl7pPr marL="2743337" indent="0">
              <a:buNone/>
              <a:defRPr sz="1600">
                <a:solidFill>
                  <a:schemeClr val="tx1">
                    <a:tint val="82000"/>
                  </a:schemeClr>
                </a:solidFill>
              </a:defRPr>
            </a:lvl7pPr>
            <a:lvl8pPr marL="3200560" indent="0">
              <a:buNone/>
              <a:defRPr sz="1600">
                <a:solidFill>
                  <a:schemeClr val="tx1">
                    <a:tint val="82000"/>
                  </a:schemeClr>
                </a:solidFill>
              </a:defRPr>
            </a:lvl8pPr>
            <a:lvl9pPr marL="3657783"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68566F6-5CFF-AC25-83D3-A4B6DC7CD43A}"/>
              </a:ext>
            </a:extLst>
          </p:cNvPr>
          <p:cNvSpPr>
            <a:spLocks noGrp="1"/>
          </p:cNvSpPr>
          <p:nvPr>
            <p:ph type="dt" sz="half" idx="10"/>
          </p:nvPr>
        </p:nvSpPr>
        <p:spPr/>
        <p:txBody>
          <a:bodyPr/>
          <a:lstStyle/>
          <a:p>
            <a:fld id="{9C0D5AA3-F1DC-449D-85D4-FD54A6C64598}" type="datetimeFigureOut">
              <a:rPr lang="en-US" smtClean="0"/>
              <a:t>8/19/2026</a:t>
            </a:fld>
            <a:endParaRPr lang="en-US"/>
          </a:p>
        </p:txBody>
      </p:sp>
      <p:sp>
        <p:nvSpPr>
          <p:cNvPr id="5" name="Footer Placeholder 4">
            <a:extLst>
              <a:ext uri="{FF2B5EF4-FFF2-40B4-BE49-F238E27FC236}">
                <a16:creationId xmlns:a16="http://schemas.microsoft.com/office/drawing/2014/main" id="{4C8FDD3B-00CB-CE3F-8A93-15E902B27F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2653BF-B033-4A17-48CF-BDDBD317F0C0}"/>
              </a:ext>
            </a:extLst>
          </p:cNvPr>
          <p:cNvSpPr>
            <a:spLocks noGrp="1"/>
          </p:cNvSpPr>
          <p:nvPr>
            <p:ph type="sldNum" sz="quarter" idx="12"/>
          </p:nvPr>
        </p:nvSpPr>
        <p:spPr/>
        <p:txBody>
          <a:bodyPr/>
          <a:lstStyle/>
          <a:p>
            <a:fld id="{84DEC111-328C-403E-B864-75AF852489E1}" type="slidenum">
              <a:rPr lang="en-US" smtClean="0"/>
              <a:t>‹#›</a:t>
            </a:fld>
            <a:endParaRPr lang="en-US"/>
          </a:p>
        </p:txBody>
      </p:sp>
    </p:spTree>
    <p:extLst>
      <p:ext uri="{BB962C8B-B14F-4D97-AF65-F5344CB8AC3E}">
        <p14:creationId xmlns:p14="http://schemas.microsoft.com/office/powerpoint/2010/main" val="260851547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0E8C0-DD5B-607D-9FF7-52BED0AFD1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CF2570-BDCE-A7BB-0306-9A64D5BDA749}"/>
              </a:ext>
            </a:extLst>
          </p:cNvPr>
          <p:cNvSpPr>
            <a:spLocks noGrp="1"/>
          </p:cNvSpPr>
          <p:nvPr>
            <p:ph sz="half" idx="1"/>
          </p:nvPr>
        </p:nvSpPr>
        <p:spPr>
          <a:xfrm>
            <a:off x="838200" y="1825626"/>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DF806D-A815-159A-99D2-CD80E5C0074F}"/>
              </a:ext>
            </a:extLst>
          </p:cNvPr>
          <p:cNvSpPr>
            <a:spLocks noGrp="1"/>
          </p:cNvSpPr>
          <p:nvPr>
            <p:ph sz="half" idx="2"/>
          </p:nvPr>
        </p:nvSpPr>
        <p:spPr>
          <a:xfrm>
            <a:off x="6172200" y="1825626"/>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EA1A3FE-D278-8B23-E78E-CC0BD3369531}"/>
              </a:ext>
            </a:extLst>
          </p:cNvPr>
          <p:cNvSpPr>
            <a:spLocks noGrp="1"/>
          </p:cNvSpPr>
          <p:nvPr>
            <p:ph type="dt" sz="half" idx="10"/>
          </p:nvPr>
        </p:nvSpPr>
        <p:spPr/>
        <p:txBody>
          <a:bodyPr/>
          <a:lstStyle/>
          <a:p>
            <a:fld id="{9C0D5AA3-F1DC-449D-85D4-FD54A6C64598}" type="datetimeFigureOut">
              <a:rPr lang="en-US" smtClean="0"/>
              <a:t>8/19/2026</a:t>
            </a:fld>
            <a:endParaRPr lang="en-US"/>
          </a:p>
        </p:txBody>
      </p:sp>
      <p:sp>
        <p:nvSpPr>
          <p:cNvPr id="6" name="Footer Placeholder 5">
            <a:extLst>
              <a:ext uri="{FF2B5EF4-FFF2-40B4-BE49-F238E27FC236}">
                <a16:creationId xmlns:a16="http://schemas.microsoft.com/office/drawing/2014/main" id="{F5F23E69-112F-8342-07D8-8A6E2B3FA2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F27DF3-C1A2-61D3-35D2-F5F72948174F}"/>
              </a:ext>
            </a:extLst>
          </p:cNvPr>
          <p:cNvSpPr>
            <a:spLocks noGrp="1"/>
          </p:cNvSpPr>
          <p:nvPr>
            <p:ph type="sldNum" sz="quarter" idx="12"/>
          </p:nvPr>
        </p:nvSpPr>
        <p:spPr/>
        <p:txBody>
          <a:bodyPr/>
          <a:lstStyle/>
          <a:p>
            <a:fld id="{84DEC111-328C-403E-B864-75AF852489E1}" type="slidenum">
              <a:rPr lang="en-US" smtClean="0"/>
              <a:t>‹#›</a:t>
            </a:fld>
            <a:endParaRPr lang="en-US"/>
          </a:p>
        </p:txBody>
      </p:sp>
    </p:spTree>
    <p:extLst>
      <p:ext uri="{BB962C8B-B14F-4D97-AF65-F5344CB8AC3E}">
        <p14:creationId xmlns:p14="http://schemas.microsoft.com/office/powerpoint/2010/main" val="1128529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with content and illustration">
    <p:spTree>
      <p:nvGrpSpPr>
        <p:cNvPr id="1" name=""/>
        <p:cNvGrpSpPr/>
        <p:nvPr/>
      </p:nvGrpSpPr>
      <p:grpSpPr>
        <a:xfrm>
          <a:off x="0" y="0"/>
          <a:ext cx="0" cy="0"/>
          <a:chOff x="0" y="0"/>
          <a:chExt cx="0" cy="0"/>
        </a:xfrm>
      </p:grpSpPr>
      <p:pic>
        <p:nvPicPr>
          <p:cNvPr id="6" name="Picture 5" descr="A black background with a black square&#10;&#10;Description automatically generated">
            <a:extLst>
              <a:ext uri="{FF2B5EF4-FFF2-40B4-BE49-F238E27FC236}">
                <a16:creationId xmlns:a16="http://schemas.microsoft.com/office/drawing/2014/main" id="{9F74B058-F65D-5974-8A95-6BD63449C93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23442" y="441899"/>
            <a:ext cx="13097824" cy="6246000"/>
          </a:xfrm>
          <a:prstGeom prst="rect">
            <a:avLst/>
          </a:prstGeom>
        </p:spPr>
      </p:pic>
      <p:sp>
        <p:nvSpPr>
          <p:cNvPr id="5" name="Plassholder for innhold 2">
            <a:extLst>
              <a:ext uri="{FF2B5EF4-FFF2-40B4-BE49-F238E27FC236}">
                <a16:creationId xmlns:a16="http://schemas.microsoft.com/office/drawing/2014/main" id="{4A41A644-D13A-F23C-F8AE-F6717870B2D0}"/>
              </a:ext>
            </a:extLst>
          </p:cNvPr>
          <p:cNvSpPr>
            <a:spLocks noGrp="1"/>
          </p:cNvSpPr>
          <p:nvPr>
            <p:ph idx="23"/>
          </p:nvPr>
        </p:nvSpPr>
        <p:spPr>
          <a:xfrm>
            <a:off x="477660" y="1768812"/>
            <a:ext cx="9949040" cy="4572552"/>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3" name="Title 6">
            <a:extLst>
              <a:ext uri="{FF2B5EF4-FFF2-40B4-BE49-F238E27FC236}">
                <a16:creationId xmlns:a16="http://schemas.microsoft.com/office/drawing/2014/main" id="{071B9073-A05D-8049-8958-924D4D87B970}"/>
              </a:ext>
            </a:extLst>
          </p:cNvPr>
          <p:cNvSpPr>
            <a:spLocks noGrp="1"/>
          </p:cNvSpPr>
          <p:nvPr>
            <p:ph type="title" hasCustomPrompt="1"/>
          </p:nvPr>
        </p:nvSpPr>
        <p:spPr>
          <a:xfrm>
            <a:off x="479425" y="441900"/>
            <a:ext cx="9947275" cy="1019255"/>
          </a:xfrm>
        </p:spPr>
        <p:txBody>
          <a:bodyPr/>
          <a:lstStyle>
            <a:lvl1pPr>
              <a:defRPr sz="2400" cap="all" baseline="0"/>
            </a:lvl1pPr>
          </a:lstStyle>
          <a:p>
            <a:r>
              <a:rPr lang="en-GB" dirty="0"/>
              <a:t>CLICK TO EDIT MASTER TITLE STYLE</a:t>
            </a:r>
            <a:endParaRPr lang="en-US" dirty="0"/>
          </a:p>
        </p:txBody>
      </p:sp>
      <p:sp>
        <p:nvSpPr>
          <p:cNvPr id="2" name="TextBox 1">
            <a:extLst>
              <a:ext uri="{FF2B5EF4-FFF2-40B4-BE49-F238E27FC236}">
                <a16:creationId xmlns:a16="http://schemas.microsoft.com/office/drawing/2014/main" id="{D8AC529D-902D-0083-6859-9EB7A61CF9FD}"/>
              </a:ext>
            </a:extLst>
          </p:cNvPr>
          <p:cNvSpPr txBox="1"/>
          <p:nvPr userDrawn="1"/>
        </p:nvSpPr>
        <p:spPr>
          <a:xfrm>
            <a:off x="-3930555" y="7574507"/>
            <a:ext cx="184731" cy="369332"/>
          </a:xfrm>
          <a:prstGeom prst="rect">
            <a:avLst/>
          </a:prstGeom>
          <a:noFill/>
        </p:spPr>
        <p:txBody>
          <a:bodyPr wrap="none" rtlCol="0">
            <a:spAutoFit/>
          </a:bodyPr>
          <a:lstStyle/>
          <a:p>
            <a:endParaRPr lang="en-US" dirty="0"/>
          </a:p>
        </p:txBody>
      </p:sp>
      <p:pic>
        <p:nvPicPr>
          <p:cNvPr id="7" name="Picture 6" descr="A logo with red text&#10;&#10;Description automatically generated">
            <a:extLst>
              <a:ext uri="{FF2B5EF4-FFF2-40B4-BE49-F238E27FC236}">
                <a16:creationId xmlns:a16="http://schemas.microsoft.com/office/drawing/2014/main" id="{CB29792E-4EFB-4F24-98E6-3EAD0706B1D2}"/>
              </a:ext>
            </a:extLst>
          </p:cNvPr>
          <p:cNvPicPr>
            <a:picLocks noChangeAspect="1"/>
          </p:cNvPicPr>
          <p:nvPr userDrawn="1"/>
        </p:nvPicPr>
        <p:blipFill>
          <a:blip r:embed="rId3"/>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84894595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FABCA-30A5-6E66-D54B-898923E9C482}"/>
              </a:ext>
            </a:extLst>
          </p:cNvPr>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C9D6421-F40A-8EF7-6259-5A9B35A11F17}"/>
              </a:ext>
            </a:extLst>
          </p:cNvPr>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4763AA3-7260-86C9-8637-5EA60E4A275A}"/>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217A244-C7CC-5FA9-512D-0D1607F641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84959DD-C372-019D-E2AC-C7F2199F2A0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6A26375-6DCD-BF73-26D1-18E37EAFBE4A}"/>
              </a:ext>
            </a:extLst>
          </p:cNvPr>
          <p:cNvSpPr>
            <a:spLocks noGrp="1"/>
          </p:cNvSpPr>
          <p:nvPr>
            <p:ph type="dt" sz="half" idx="10"/>
          </p:nvPr>
        </p:nvSpPr>
        <p:spPr/>
        <p:txBody>
          <a:bodyPr/>
          <a:lstStyle/>
          <a:p>
            <a:fld id="{9C0D5AA3-F1DC-449D-85D4-FD54A6C64598}" type="datetimeFigureOut">
              <a:rPr lang="en-US" smtClean="0"/>
              <a:t>8/19/2026</a:t>
            </a:fld>
            <a:endParaRPr lang="en-US"/>
          </a:p>
        </p:txBody>
      </p:sp>
      <p:sp>
        <p:nvSpPr>
          <p:cNvPr id="8" name="Footer Placeholder 7">
            <a:extLst>
              <a:ext uri="{FF2B5EF4-FFF2-40B4-BE49-F238E27FC236}">
                <a16:creationId xmlns:a16="http://schemas.microsoft.com/office/drawing/2014/main" id="{80A2D91B-83A7-DD0C-95CC-583229B8CF6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C28D45-0DE7-1CB1-FC74-03E03D337F4D}"/>
              </a:ext>
            </a:extLst>
          </p:cNvPr>
          <p:cNvSpPr>
            <a:spLocks noGrp="1"/>
          </p:cNvSpPr>
          <p:nvPr>
            <p:ph type="sldNum" sz="quarter" idx="12"/>
          </p:nvPr>
        </p:nvSpPr>
        <p:spPr/>
        <p:txBody>
          <a:bodyPr/>
          <a:lstStyle/>
          <a:p>
            <a:fld id="{84DEC111-328C-403E-B864-75AF852489E1}" type="slidenum">
              <a:rPr lang="en-US" smtClean="0"/>
              <a:t>‹#›</a:t>
            </a:fld>
            <a:endParaRPr lang="en-US"/>
          </a:p>
        </p:txBody>
      </p:sp>
    </p:spTree>
    <p:extLst>
      <p:ext uri="{BB962C8B-B14F-4D97-AF65-F5344CB8AC3E}">
        <p14:creationId xmlns:p14="http://schemas.microsoft.com/office/powerpoint/2010/main" val="404680829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3219F-1A1B-A667-7FB6-849230836B9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1855ECC-DBF1-88E5-0A0B-20C53D3BCB3E}"/>
              </a:ext>
            </a:extLst>
          </p:cNvPr>
          <p:cNvSpPr>
            <a:spLocks noGrp="1"/>
          </p:cNvSpPr>
          <p:nvPr>
            <p:ph type="dt" sz="half" idx="10"/>
          </p:nvPr>
        </p:nvSpPr>
        <p:spPr/>
        <p:txBody>
          <a:bodyPr/>
          <a:lstStyle/>
          <a:p>
            <a:fld id="{9C0D5AA3-F1DC-449D-85D4-FD54A6C64598}" type="datetimeFigureOut">
              <a:rPr lang="en-US" smtClean="0"/>
              <a:t>8/19/2026</a:t>
            </a:fld>
            <a:endParaRPr lang="en-US"/>
          </a:p>
        </p:txBody>
      </p:sp>
      <p:sp>
        <p:nvSpPr>
          <p:cNvPr id="4" name="Footer Placeholder 3">
            <a:extLst>
              <a:ext uri="{FF2B5EF4-FFF2-40B4-BE49-F238E27FC236}">
                <a16:creationId xmlns:a16="http://schemas.microsoft.com/office/drawing/2014/main" id="{B336C972-D227-7F3F-03E2-66A61F33D1C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F68A3C8-2666-7584-4FD3-62856DE6BFB9}"/>
              </a:ext>
            </a:extLst>
          </p:cNvPr>
          <p:cNvSpPr>
            <a:spLocks noGrp="1"/>
          </p:cNvSpPr>
          <p:nvPr>
            <p:ph type="sldNum" sz="quarter" idx="12"/>
          </p:nvPr>
        </p:nvSpPr>
        <p:spPr/>
        <p:txBody>
          <a:bodyPr/>
          <a:lstStyle/>
          <a:p>
            <a:fld id="{84DEC111-328C-403E-B864-75AF852489E1}" type="slidenum">
              <a:rPr lang="en-US" smtClean="0"/>
              <a:t>‹#›</a:t>
            </a:fld>
            <a:endParaRPr lang="en-US"/>
          </a:p>
        </p:txBody>
      </p:sp>
    </p:spTree>
    <p:extLst>
      <p:ext uri="{BB962C8B-B14F-4D97-AF65-F5344CB8AC3E}">
        <p14:creationId xmlns:p14="http://schemas.microsoft.com/office/powerpoint/2010/main" val="27057064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EB24D9-0B88-66FA-48E9-B6B4F18A2EB3}"/>
              </a:ext>
            </a:extLst>
          </p:cNvPr>
          <p:cNvSpPr>
            <a:spLocks noGrp="1"/>
          </p:cNvSpPr>
          <p:nvPr>
            <p:ph type="dt" sz="half" idx="10"/>
          </p:nvPr>
        </p:nvSpPr>
        <p:spPr/>
        <p:txBody>
          <a:bodyPr/>
          <a:lstStyle/>
          <a:p>
            <a:fld id="{9C0D5AA3-F1DC-449D-85D4-FD54A6C64598}" type="datetimeFigureOut">
              <a:rPr lang="en-US" smtClean="0"/>
              <a:t>8/19/2026</a:t>
            </a:fld>
            <a:endParaRPr lang="en-US"/>
          </a:p>
        </p:txBody>
      </p:sp>
      <p:sp>
        <p:nvSpPr>
          <p:cNvPr id="3" name="Footer Placeholder 2">
            <a:extLst>
              <a:ext uri="{FF2B5EF4-FFF2-40B4-BE49-F238E27FC236}">
                <a16:creationId xmlns:a16="http://schemas.microsoft.com/office/drawing/2014/main" id="{A3B7CB24-519B-6D83-A15D-03DA11BB2BB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035E48-2C61-2F9E-B7CC-63166E305C12}"/>
              </a:ext>
            </a:extLst>
          </p:cNvPr>
          <p:cNvSpPr>
            <a:spLocks noGrp="1"/>
          </p:cNvSpPr>
          <p:nvPr>
            <p:ph type="sldNum" sz="quarter" idx="12"/>
          </p:nvPr>
        </p:nvSpPr>
        <p:spPr/>
        <p:txBody>
          <a:bodyPr/>
          <a:lstStyle/>
          <a:p>
            <a:fld id="{84DEC111-328C-403E-B864-75AF852489E1}" type="slidenum">
              <a:rPr lang="en-US" smtClean="0"/>
              <a:t>‹#›</a:t>
            </a:fld>
            <a:endParaRPr lang="en-US"/>
          </a:p>
        </p:txBody>
      </p:sp>
    </p:spTree>
    <p:extLst>
      <p:ext uri="{BB962C8B-B14F-4D97-AF65-F5344CB8AC3E}">
        <p14:creationId xmlns:p14="http://schemas.microsoft.com/office/powerpoint/2010/main" val="416947704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09D9C-1ED8-CF7E-B26F-6E9F3BDC601C}"/>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0B15CD6-D387-94E4-5D6B-370D8AD0F1F0}"/>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A8BFA97-1AEE-685F-7FDE-25518CFBCB77}"/>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58ACBC-4E6F-F44F-CB32-520415EDA7B2}"/>
              </a:ext>
            </a:extLst>
          </p:cNvPr>
          <p:cNvSpPr>
            <a:spLocks noGrp="1"/>
          </p:cNvSpPr>
          <p:nvPr>
            <p:ph type="dt" sz="half" idx="10"/>
          </p:nvPr>
        </p:nvSpPr>
        <p:spPr/>
        <p:txBody>
          <a:bodyPr/>
          <a:lstStyle/>
          <a:p>
            <a:fld id="{9C0D5AA3-F1DC-449D-85D4-FD54A6C64598}" type="datetimeFigureOut">
              <a:rPr lang="en-US" smtClean="0"/>
              <a:t>8/19/2026</a:t>
            </a:fld>
            <a:endParaRPr lang="en-US"/>
          </a:p>
        </p:txBody>
      </p:sp>
      <p:sp>
        <p:nvSpPr>
          <p:cNvPr id="6" name="Footer Placeholder 5">
            <a:extLst>
              <a:ext uri="{FF2B5EF4-FFF2-40B4-BE49-F238E27FC236}">
                <a16:creationId xmlns:a16="http://schemas.microsoft.com/office/drawing/2014/main" id="{61DC3E95-78FB-A894-A938-4CE778A60A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9B4C97-B8B5-6A06-CCBC-F44D42042C5B}"/>
              </a:ext>
            </a:extLst>
          </p:cNvPr>
          <p:cNvSpPr>
            <a:spLocks noGrp="1"/>
          </p:cNvSpPr>
          <p:nvPr>
            <p:ph type="sldNum" sz="quarter" idx="12"/>
          </p:nvPr>
        </p:nvSpPr>
        <p:spPr/>
        <p:txBody>
          <a:bodyPr/>
          <a:lstStyle/>
          <a:p>
            <a:fld id="{84DEC111-328C-403E-B864-75AF852489E1}" type="slidenum">
              <a:rPr lang="en-US" smtClean="0"/>
              <a:t>‹#›</a:t>
            </a:fld>
            <a:endParaRPr lang="en-US"/>
          </a:p>
        </p:txBody>
      </p:sp>
    </p:spTree>
    <p:extLst>
      <p:ext uri="{BB962C8B-B14F-4D97-AF65-F5344CB8AC3E}">
        <p14:creationId xmlns:p14="http://schemas.microsoft.com/office/powerpoint/2010/main" val="186129516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A7399-1AF0-ECBA-8E22-377F76A14069}"/>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4E1697D-71DA-3E9A-A576-4088AD9126C2}"/>
              </a:ext>
            </a:extLst>
          </p:cNvPr>
          <p:cNvSpPr>
            <a:spLocks noGrp="1"/>
          </p:cNvSpPr>
          <p:nvPr>
            <p:ph type="pic" idx="1"/>
          </p:nvPr>
        </p:nvSpPr>
        <p:spPr>
          <a:xfrm>
            <a:off x="5183188" y="987426"/>
            <a:ext cx="6172200" cy="4873625"/>
          </a:xfrm>
        </p:spPr>
        <p:txBody>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endParaRPr lang="en-US"/>
          </a:p>
        </p:txBody>
      </p:sp>
      <p:sp>
        <p:nvSpPr>
          <p:cNvPr id="4" name="Text Placeholder 3">
            <a:extLst>
              <a:ext uri="{FF2B5EF4-FFF2-40B4-BE49-F238E27FC236}">
                <a16:creationId xmlns:a16="http://schemas.microsoft.com/office/drawing/2014/main" id="{B70660D3-41D5-456E-2901-F6DE3A7F737C}"/>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45119B-49FA-8C7A-4662-D7D29098AF6E}"/>
              </a:ext>
            </a:extLst>
          </p:cNvPr>
          <p:cNvSpPr>
            <a:spLocks noGrp="1"/>
          </p:cNvSpPr>
          <p:nvPr>
            <p:ph type="dt" sz="half" idx="10"/>
          </p:nvPr>
        </p:nvSpPr>
        <p:spPr/>
        <p:txBody>
          <a:bodyPr/>
          <a:lstStyle/>
          <a:p>
            <a:fld id="{9C0D5AA3-F1DC-449D-85D4-FD54A6C64598}" type="datetimeFigureOut">
              <a:rPr lang="en-US" smtClean="0"/>
              <a:t>8/19/2026</a:t>
            </a:fld>
            <a:endParaRPr lang="en-US"/>
          </a:p>
        </p:txBody>
      </p:sp>
      <p:sp>
        <p:nvSpPr>
          <p:cNvPr id="6" name="Footer Placeholder 5">
            <a:extLst>
              <a:ext uri="{FF2B5EF4-FFF2-40B4-BE49-F238E27FC236}">
                <a16:creationId xmlns:a16="http://schemas.microsoft.com/office/drawing/2014/main" id="{99DA8D40-A411-1A96-4021-01687CE039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8137FB-51A4-3472-454B-5DF0F14120A4}"/>
              </a:ext>
            </a:extLst>
          </p:cNvPr>
          <p:cNvSpPr>
            <a:spLocks noGrp="1"/>
          </p:cNvSpPr>
          <p:nvPr>
            <p:ph type="sldNum" sz="quarter" idx="12"/>
          </p:nvPr>
        </p:nvSpPr>
        <p:spPr/>
        <p:txBody>
          <a:bodyPr/>
          <a:lstStyle/>
          <a:p>
            <a:fld id="{84DEC111-328C-403E-B864-75AF852489E1}" type="slidenum">
              <a:rPr lang="en-US" smtClean="0"/>
              <a:t>‹#›</a:t>
            </a:fld>
            <a:endParaRPr lang="en-US"/>
          </a:p>
        </p:txBody>
      </p:sp>
    </p:spTree>
    <p:extLst>
      <p:ext uri="{BB962C8B-B14F-4D97-AF65-F5344CB8AC3E}">
        <p14:creationId xmlns:p14="http://schemas.microsoft.com/office/powerpoint/2010/main" val="338650305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C2AAB-0A9E-F1A2-1DC6-BB2F2683BFF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287D990-F384-0DA3-FA76-72BB6B3DECE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3362AB-C910-100A-FE1E-0F7FD3FA9572}"/>
              </a:ext>
            </a:extLst>
          </p:cNvPr>
          <p:cNvSpPr>
            <a:spLocks noGrp="1"/>
          </p:cNvSpPr>
          <p:nvPr>
            <p:ph type="dt" sz="half" idx="10"/>
          </p:nvPr>
        </p:nvSpPr>
        <p:spPr/>
        <p:txBody>
          <a:bodyPr/>
          <a:lstStyle/>
          <a:p>
            <a:fld id="{9C0D5AA3-F1DC-449D-85D4-FD54A6C64598}" type="datetimeFigureOut">
              <a:rPr lang="en-US" smtClean="0"/>
              <a:t>8/19/2026</a:t>
            </a:fld>
            <a:endParaRPr lang="en-US"/>
          </a:p>
        </p:txBody>
      </p:sp>
      <p:sp>
        <p:nvSpPr>
          <p:cNvPr id="5" name="Footer Placeholder 4">
            <a:extLst>
              <a:ext uri="{FF2B5EF4-FFF2-40B4-BE49-F238E27FC236}">
                <a16:creationId xmlns:a16="http://schemas.microsoft.com/office/drawing/2014/main" id="{F418F472-E211-9340-B6CB-334684C938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4B60B4-0DFE-5715-0722-D62DC7230A61}"/>
              </a:ext>
            </a:extLst>
          </p:cNvPr>
          <p:cNvSpPr>
            <a:spLocks noGrp="1"/>
          </p:cNvSpPr>
          <p:nvPr>
            <p:ph type="sldNum" sz="quarter" idx="12"/>
          </p:nvPr>
        </p:nvSpPr>
        <p:spPr/>
        <p:txBody>
          <a:bodyPr/>
          <a:lstStyle/>
          <a:p>
            <a:fld id="{84DEC111-328C-403E-B864-75AF852489E1}" type="slidenum">
              <a:rPr lang="en-US" smtClean="0"/>
              <a:t>‹#›</a:t>
            </a:fld>
            <a:endParaRPr lang="en-US"/>
          </a:p>
        </p:txBody>
      </p:sp>
    </p:spTree>
    <p:extLst>
      <p:ext uri="{BB962C8B-B14F-4D97-AF65-F5344CB8AC3E}">
        <p14:creationId xmlns:p14="http://schemas.microsoft.com/office/powerpoint/2010/main" val="187131052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4EA93C7-23C4-A00B-3F36-2962169E6A94}"/>
              </a:ext>
            </a:extLst>
          </p:cNvPr>
          <p:cNvSpPr>
            <a:spLocks noGrp="1"/>
          </p:cNvSpPr>
          <p:nvPr>
            <p:ph type="title" orient="vert"/>
          </p:nvPr>
        </p:nvSpPr>
        <p:spPr>
          <a:xfrm>
            <a:off x="8724900" y="365126"/>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4E36717-5B52-9E04-A538-D33E05DE63A9}"/>
              </a:ext>
            </a:extLst>
          </p:cNvPr>
          <p:cNvSpPr>
            <a:spLocks noGrp="1"/>
          </p:cNvSpPr>
          <p:nvPr>
            <p:ph type="body" orient="vert" idx="1"/>
          </p:nvPr>
        </p:nvSpPr>
        <p:spPr>
          <a:xfrm>
            <a:off x="838200" y="365126"/>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F2B277-D8E2-B410-D1AB-E1A90B2AAD50}"/>
              </a:ext>
            </a:extLst>
          </p:cNvPr>
          <p:cNvSpPr>
            <a:spLocks noGrp="1"/>
          </p:cNvSpPr>
          <p:nvPr>
            <p:ph type="dt" sz="half" idx="10"/>
          </p:nvPr>
        </p:nvSpPr>
        <p:spPr/>
        <p:txBody>
          <a:bodyPr/>
          <a:lstStyle/>
          <a:p>
            <a:fld id="{9C0D5AA3-F1DC-449D-85D4-FD54A6C64598}" type="datetimeFigureOut">
              <a:rPr lang="en-US" smtClean="0"/>
              <a:t>8/19/2026</a:t>
            </a:fld>
            <a:endParaRPr lang="en-US"/>
          </a:p>
        </p:txBody>
      </p:sp>
      <p:sp>
        <p:nvSpPr>
          <p:cNvPr id="5" name="Footer Placeholder 4">
            <a:extLst>
              <a:ext uri="{FF2B5EF4-FFF2-40B4-BE49-F238E27FC236}">
                <a16:creationId xmlns:a16="http://schemas.microsoft.com/office/drawing/2014/main" id="{C0248BF0-280D-CD41-316E-2A9840A37B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2268FA-69B3-F1A2-9988-B76F14EA00B3}"/>
              </a:ext>
            </a:extLst>
          </p:cNvPr>
          <p:cNvSpPr>
            <a:spLocks noGrp="1"/>
          </p:cNvSpPr>
          <p:nvPr>
            <p:ph type="sldNum" sz="quarter" idx="12"/>
          </p:nvPr>
        </p:nvSpPr>
        <p:spPr/>
        <p:txBody>
          <a:bodyPr/>
          <a:lstStyle/>
          <a:p>
            <a:fld id="{84DEC111-328C-403E-B864-75AF852489E1}" type="slidenum">
              <a:rPr lang="en-US" smtClean="0"/>
              <a:t>‹#›</a:t>
            </a:fld>
            <a:endParaRPr lang="en-US"/>
          </a:p>
        </p:txBody>
      </p:sp>
    </p:spTree>
    <p:extLst>
      <p:ext uri="{BB962C8B-B14F-4D97-AF65-F5344CB8AC3E}">
        <p14:creationId xmlns:p14="http://schemas.microsoft.com/office/powerpoint/2010/main" val="268118913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0295744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9337997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4947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ubtitle with content and illustration">
    <p:spTree>
      <p:nvGrpSpPr>
        <p:cNvPr id="1" name=""/>
        <p:cNvGrpSpPr/>
        <p:nvPr/>
      </p:nvGrpSpPr>
      <p:grpSpPr>
        <a:xfrm>
          <a:off x="0" y="0"/>
          <a:ext cx="0" cy="0"/>
          <a:chOff x="0" y="0"/>
          <a:chExt cx="0" cy="0"/>
        </a:xfrm>
      </p:grpSpPr>
      <p:pic>
        <p:nvPicPr>
          <p:cNvPr id="6" name="Picture 5" descr="A black background with a black square&#10;&#10;Description automatically generated">
            <a:extLst>
              <a:ext uri="{FF2B5EF4-FFF2-40B4-BE49-F238E27FC236}">
                <a16:creationId xmlns:a16="http://schemas.microsoft.com/office/drawing/2014/main" id="{9F74B058-F65D-5974-8A95-6BD63449C93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23442" y="441899"/>
            <a:ext cx="13097824" cy="6246000"/>
          </a:xfrm>
          <a:prstGeom prst="rect">
            <a:avLst/>
          </a:prstGeom>
        </p:spPr>
      </p:pic>
      <p:sp>
        <p:nvSpPr>
          <p:cNvPr id="3" name="Title 6">
            <a:extLst>
              <a:ext uri="{FF2B5EF4-FFF2-40B4-BE49-F238E27FC236}">
                <a16:creationId xmlns:a16="http://schemas.microsoft.com/office/drawing/2014/main" id="{071B9073-A05D-8049-8958-924D4D87B970}"/>
              </a:ext>
            </a:extLst>
          </p:cNvPr>
          <p:cNvSpPr>
            <a:spLocks noGrp="1"/>
          </p:cNvSpPr>
          <p:nvPr>
            <p:ph type="title" hasCustomPrompt="1"/>
          </p:nvPr>
        </p:nvSpPr>
        <p:spPr>
          <a:xfrm>
            <a:off x="479425" y="441900"/>
            <a:ext cx="9947275" cy="1019255"/>
          </a:xfrm>
        </p:spPr>
        <p:txBody>
          <a:bodyPr/>
          <a:lstStyle>
            <a:lvl1pPr>
              <a:defRPr sz="2400" cap="all" baseline="0"/>
            </a:lvl1pPr>
          </a:lstStyle>
          <a:p>
            <a:r>
              <a:rPr lang="en-GB" dirty="0"/>
              <a:t>CLICK TO EDIT MASTER TITLE STYLE</a:t>
            </a:r>
            <a:endParaRPr lang="en-US" dirty="0"/>
          </a:p>
        </p:txBody>
      </p:sp>
      <p:sp>
        <p:nvSpPr>
          <p:cNvPr id="10" name="Plassholder for innhold 2">
            <a:extLst>
              <a:ext uri="{FF2B5EF4-FFF2-40B4-BE49-F238E27FC236}">
                <a16:creationId xmlns:a16="http://schemas.microsoft.com/office/drawing/2014/main" id="{0732F4CE-1A6C-A8C6-6284-81456E72C52A}"/>
              </a:ext>
            </a:extLst>
          </p:cNvPr>
          <p:cNvSpPr>
            <a:spLocks noGrp="1"/>
          </p:cNvSpPr>
          <p:nvPr>
            <p:ph idx="10"/>
          </p:nvPr>
        </p:nvSpPr>
        <p:spPr>
          <a:xfrm>
            <a:off x="479425" y="2550206"/>
            <a:ext cx="9947275" cy="3791157"/>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9" name="Text Placeholder 20">
            <a:extLst>
              <a:ext uri="{FF2B5EF4-FFF2-40B4-BE49-F238E27FC236}">
                <a16:creationId xmlns:a16="http://schemas.microsoft.com/office/drawing/2014/main" id="{DB950958-EC26-8449-9F63-1D8BDBFC22DF}"/>
              </a:ext>
            </a:extLst>
          </p:cNvPr>
          <p:cNvSpPr>
            <a:spLocks noGrp="1"/>
          </p:cNvSpPr>
          <p:nvPr>
            <p:ph type="body" idx="24" hasCustomPrompt="1"/>
          </p:nvPr>
        </p:nvSpPr>
        <p:spPr>
          <a:xfrm>
            <a:off x="479425" y="1768812"/>
            <a:ext cx="9947276"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dirty="0"/>
              <a:t>CLICK TO ADD TEXT</a:t>
            </a:r>
          </a:p>
        </p:txBody>
      </p:sp>
      <p:sp>
        <p:nvSpPr>
          <p:cNvPr id="2" name="TextBox 1">
            <a:extLst>
              <a:ext uri="{FF2B5EF4-FFF2-40B4-BE49-F238E27FC236}">
                <a16:creationId xmlns:a16="http://schemas.microsoft.com/office/drawing/2014/main" id="{D8AC529D-902D-0083-6859-9EB7A61CF9FD}"/>
              </a:ext>
            </a:extLst>
          </p:cNvPr>
          <p:cNvSpPr txBox="1"/>
          <p:nvPr userDrawn="1"/>
        </p:nvSpPr>
        <p:spPr>
          <a:xfrm>
            <a:off x="-3930555" y="7574507"/>
            <a:ext cx="184731" cy="369332"/>
          </a:xfrm>
          <a:prstGeom prst="rect">
            <a:avLst/>
          </a:prstGeom>
          <a:noFill/>
        </p:spPr>
        <p:txBody>
          <a:bodyPr wrap="none" rtlCol="0">
            <a:spAutoFit/>
          </a:bodyPr>
          <a:lstStyle/>
          <a:p>
            <a:endParaRPr lang="en-US" dirty="0"/>
          </a:p>
        </p:txBody>
      </p:sp>
      <p:pic>
        <p:nvPicPr>
          <p:cNvPr id="5" name="Picture 4" descr="A logo with red text&#10;&#10;Description automatically generated">
            <a:extLst>
              <a:ext uri="{FF2B5EF4-FFF2-40B4-BE49-F238E27FC236}">
                <a16:creationId xmlns:a16="http://schemas.microsoft.com/office/drawing/2014/main" id="{E6BF8BE9-383E-C523-F161-B5481075CB77}"/>
              </a:ext>
            </a:extLst>
          </p:cNvPr>
          <p:cNvPicPr>
            <a:picLocks noChangeAspect="1"/>
          </p:cNvPicPr>
          <p:nvPr userDrawn="1"/>
        </p:nvPicPr>
        <p:blipFill>
          <a:blip r:embed="rId3"/>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92103212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3896375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3483107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9414845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9973878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2241489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4967268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1132235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5558303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126777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0AF8FA9-1AAE-D209-B0E5-8CD959CC4CD9}"/>
              </a:ext>
            </a:extLst>
          </p:cNvPr>
          <p:cNvSpPr/>
          <p:nvPr userDrawn="1"/>
        </p:nvSpPr>
        <p:spPr>
          <a:xfrm>
            <a:off x="0" y="-635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7D5CD99C-FA6B-F6E5-2117-12D59849551D}"/>
              </a:ext>
            </a:extLst>
          </p:cNvPr>
          <p:cNvSpPr>
            <a:spLocks noGrp="1"/>
          </p:cNvSpPr>
          <p:nvPr>
            <p:ph type="pic" sz="quarter" idx="10"/>
          </p:nvPr>
        </p:nvSpPr>
        <p:spPr>
          <a:xfrm>
            <a:off x="7297608" y="0"/>
            <a:ext cx="4894392" cy="6851650"/>
          </a:xfrm>
        </p:spPr>
        <p:txBody>
          <a:bodyPr/>
          <a:lstStyle/>
          <a:p>
            <a:endParaRPr lang="en-US"/>
          </a:p>
        </p:txBody>
      </p:sp>
      <p:pic>
        <p:nvPicPr>
          <p:cNvPr id="5" name="Picture 4">
            <a:extLst>
              <a:ext uri="{FF2B5EF4-FFF2-40B4-BE49-F238E27FC236}">
                <a16:creationId xmlns:a16="http://schemas.microsoft.com/office/drawing/2014/main" id="{5A1FBB9F-B8E5-5EDF-CA8F-B62A7F19A64E}"/>
              </a:ext>
            </a:extLst>
          </p:cNvPr>
          <p:cNvPicPr>
            <a:picLocks noChangeAspect="1"/>
          </p:cNvPicPr>
          <p:nvPr userDrawn="1"/>
        </p:nvPicPr>
        <p:blipFill>
          <a:blip r:embed="rId2"/>
          <a:srcRect/>
          <a:stretch/>
        </p:blipFill>
        <p:spPr>
          <a:xfrm>
            <a:off x="479424" y="786700"/>
            <a:ext cx="1666918" cy="684951"/>
          </a:xfrm>
          <a:prstGeom prst="rect">
            <a:avLst/>
          </a:prstGeom>
        </p:spPr>
      </p:pic>
      <p:sp>
        <p:nvSpPr>
          <p:cNvPr id="14" name="Plassholder for tekst 2">
            <a:extLst>
              <a:ext uri="{FF2B5EF4-FFF2-40B4-BE49-F238E27FC236}">
                <a16:creationId xmlns:a16="http://schemas.microsoft.com/office/drawing/2014/main" id="{148EBD4B-3579-5466-772E-CA748A015237}"/>
              </a:ext>
            </a:extLst>
          </p:cNvPr>
          <p:cNvSpPr>
            <a:spLocks noGrp="1"/>
          </p:cNvSpPr>
          <p:nvPr>
            <p:ph type="body" idx="1" hasCustomPrompt="1"/>
          </p:nvPr>
        </p:nvSpPr>
        <p:spPr>
          <a:xfrm>
            <a:off x="479424" y="4466351"/>
            <a:ext cx="6396392" cy="846892"/>
          </a:xfrm>
        </p:spPr>
        <p:txBody>
          <a:bodyPr anchor="t" anchorCtr="0">
            <a:normAutofit/>
          </a:bodyPr>
          <a:lstStyle>
            <a:lvl1pPr marL="0" indent="0" algn="l">
              <a:buNone/>
              <a:defRPr sz="2400" b="1">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7" name="Tittel 1">
            <a:extLst>
              <a:ext uri="{FF2B5EF4-FFF2-40B4-BE49-F238E27FC236}">
                <a16:creationId xmlns:a16="http://schemas.microsoft.com/office/drawing/2014/main" id="{1E5C1781-A1C0-7A84-A1A0-88091501438B}"/>
              </a:ext>
            </a:extLst>
          </p:cNvPr>
          <p:cNvSpPr>
            <a:spLocks noGrp="1"/>
          </p:cNvSpPr>
          <p:nvPr>
            <p:ph type="title" hasCustomPrompt="1"/>
          </p:nvPr>
        </p:nvSpPr>
        <p:spPr>
          <a:xfrm>
            <a:off x="465138" y="2295429"/>
            <a:ext cx="6410678" cy="1963061"/>
          </a:xfrm>
        </p:spPr>
        <p:txBody>
          <a:bodyPr anchor="b" anchorCtr="0">
            <a:normAutofit/>
          </a:bodyPr>
          <a:lstStyle>
            <a:lvl1pPr algn="l">
              <a:defRPr sz="3600" cap="all" baseline="0">
                <a:solidFill>
                  <a:schemeClr val="bg1"/>
                </a:solidFill>
              </a:defRPr>
            </a:lvl1pPr>
          </a:lstStyle>
          <a:p>
            <a:r>
              <a:rPr lang="en-GB" noProof="0"/>
              <a:t>ENTER TITLE HERE</a:t>
            </a:r>
            <a:endParaRPr lang="nb-NO"/>
          </a:p>
        </p:txBody>
      </p:sp>
      <p:sp>
        <p:nvSpPr>
          <p:cNvPr id="2" name="Plassholder for tekst 2">
            <a:extLst>
              <a:ext uri="{FF2B5EF4-FFF2-40B4-BE49-F238E27FC236}">
                <a16:creationId xmlns:a16="http://schemas.microsoft.com/office/drawing/2014/main" id="{A3F5304B-CF54-0447-85A1-77796187C28D}"/>
              </a:ext>
            </a:extLst>
          </p:cNvPr>
          <p:cNvSpPr>
            <a:spLocks noGrp="1"/>
          </p:cNvSpPr>
          <p:nvPr>
            <p:ph type="body" idx="11" hasCustomPrompt="1"/>
          </p:nvPr>
        </p:nvSpPr>
        <p:spPr>
          <a:xfrm>
            <a:off x="479424" y="5888165"/>
            <a:ext cx="6396392" cy="394913"/>
          </a:xfrm>
        </p:spPr>
        <p:txBody>
          <a:bodyPr anchor="ctr" anchorCtr="0">
            <a:normAutofit/>
          </a:bodyPr>
          <a:lstStyle>
            <a:lvl1pPr marL="0" indent="0" algn="l">
              <a:buNone/>
              <a:defRPr sz="16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2031916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with 2 colum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a:lvl1pPr>
          </a:lstStyle>
          <a:p>
            <a:r>
              <a:rPr lang="en-GB" dirty="0"/>
              <a:t>CLICK TO EDIT MASTER TITLE STYLE</a:t>
            </a:r>
            <a:endParaRPr lang="en-US" dirty="0"/>
          </a:p>
        </p:txBody>
      </p:sp>
      <p:sp>
        <p:nvSpPr>
          <p:cNvPr id="5" name="Plassholder for innhold 2">
            <a:extLst>
              <a:ext uri="{FF2B5EF4-FFF2-40B4-BE49-F238E27FC236}">
                <a16:creationId xmlns:a16="http://schemas.microsoft.com/office/drawing/2014/main" id="{04E44CCC-E53B-C816-0AF6-A82E41696FE1}"/>
              </a:ext>
            </a:extLst>
          </p:cNvPr>
          <p:cNvSpPr>
            <a:spLocks noGrp="1"/>
          </p:cNvSpPr>
          <p:nvPr>
            <p:ph idx="10"/>
          </p:nvPr>
        </p:nvSpPr>
        <p:spPr>
          <a:xfrm>
            <a:off x="6339395" y="1768812"/>
            <a:ext cx="5373180" cy="4572552"/>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6" name="Plassholder for innhold 2">
            <a:extLst>
              <a:ext uri="{FF2B5EF4-FFF2-40B4-BE49-F238E27FC236}">
                <a16:creationId xmlns:a16="http://schemas.microsoft.com/office/drawing/2014/main" id="{FE7FC031-4BDE-98D9-7D70-E4E368D8ECF0}"/>
              </a:ext>
            </a:extLst>
          </p:cNvPr>
          <p:cNvSpPr>
            <a:spLocks noGrp="1"/>
          </p:cNvSpPr>
          <p:nvPr>
            <p:ph idx="1"/>
          </p:nvPr>
        </p:nvSpPr>
        <p:spPr>
          <a:xfrm>
            <a:off x="479424" y="1768812"/>
            <a:ext cx="5373179" cy="4565292"/>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pic>
        <p:nvPicPr>
          <p:cNvPr id="3" name="Picture 2" descr="A logo with red text&#10;&#10;Description automatically generated">
            <a:extLst>
              <a:ext uri="{FF2B5EF4-FFF2-40B4-BE49-F238E27FC236}">
                <a16:creationId xmlns:a16="http://schemas.microsoft.com/office/drawing/2014/main" id="{96DFC48B-6D84-FBB5-092B-EF78EB4B5CF9}"/>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125795627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Intro slide red">
    <p:bg>
      <p:bgPr>
        <a:solidFill>
          <a:schemeClr val="tx2"/>
        </a:solidFill>
        <a:effectLst/>
      </p:bgPr>
    </p:bg>
    <p:spTree>
      <p:nvGrpSpPr>
        <p:cNvPr id="1" name=""/>
        <p:cNvGrpSpPr/>
        <p:nvPr/>
      </p:nvGrpSpPr>
      <p:grpSpPr>
        <a:xfrm>
          <a:off x="0" y="0"/>
          <a:ext cx="0" cy="0"/>
          <a:chOff x="0" y="0"/>
          <a:chExt cx="0" cy="0"/>
        </a:xfrm>
      </p:grpSpPr>
      <p:sp>
        <p:nvSpPr>
          <p:cNvPr id="9" name="Tittel 1">
            <a:extLst>
              <a:ext uri="{FF2B5EF4-FFF2-40B4-BE49-F238E27FC236}">
                <a16:creationId xmlns:a16="http://schemas.microsoft.com/office/drawing/2014/main" id="{3803F35B-8B96-5B22-0816-0983B32899FC}"/>
              </a:ext>
            </a:extLst>
          </p:cNvPr>
          <p:cNvSpPr>
            <a:spLocks noGrp="1"/>
          </p:cNvSpPr>
          <p:nvPr>
            <p:ph type="title" hasCustomPrompt="1"/>
          </p:nvPr>
        </p:nvSpPr>
        <p:spPr>
          <a:xfrm>
            <a:off x="465138" y="1664524"/>
            <a:ext cx="9928424" cy="672276"/>
          </a:xfrm>
        </p:spPr>
        <p:txBody>
          <a:bodyPr anchor="t" anchorCtr="0">
            <a:normAutofit/>
          </a:bodyPr>
          <a:lstStyle>
            <a:lvl1pPr algn="l">
              <a:defRPr sz="4000">
                <a:solidFill>
                  <a:schemeClr val="bg1"/>
                </a:solidFill>
              </a:defRPr>
            </a:lvl1pPr>
          </a:lstStyle>
          <a:p>
            <a:r>
              <a:rPr lang="en-GB" noProof="0"/>
              <a:t>Enter title here</a:t>
            </a:r>
            <a:endParaRPr lang="nb-NO"/>
          </a:p>
        </p:txBody>
      </p:sp>
      <p:sp>
        <p:nvSpPr>
          <p:cNvPr id="12" name="Plassholder for tekst 2">
            <a:extLst>
              <a:ext uri="{FF2B5EF4-FFF2-40B4-BE49-F238E27FC236}">
                <a16:creationId xmlns:a16="http://schemas.microsoft.com/office/drawing/2014/main" id="{F8BCDED1-1FBE-7CC0-D86D-7B7945754A11}"/>
              </a:ext>
            </a:extLst>
          </p:cNvPr>
          <p:cNvSpPr>
            <a:spLocks noGrp="1"/>
          </p:cNvSpPr>
          <p:nvPr>
            <p:ph type="body" idx="1" hasCustomPrompt="1"/>
          </p:nvPr>
        </p:nvSpPr>
        <p:spPr>
          <a:xfrm>
            <a:off x="465138" y="2439224"/>
            <a:ext cx="9212262" cy="394913"/>
          </a:xfrm>
        </p:spPr>
        <p:txBody>
          <a:bodyPr anchor="t" anchorCtr="0">
            <a:normAutofit/>
          </a:bodyPr>
          <a:lstStyle>
            <a:lvl1pPr marL="0" indent="0" algn="l">
              <a:buNone/>
              <a:defRPr sz="1600" cap="all"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pic>
        <p:nvPicPr>
          <p:cNvPr id="3" name="Picture 2">
            <a:extLst>
              <a:ext uri="{FF2B5EF4-FFF2-40B4-BE49-F238E27FC236}">
                <a16:creationId xmlns:a16="http://schemas.microsoft.com/office/drawing/2014/main" id="{D2DF0C4A-2CAD-9899-FD3B-B91669CB67D1}"/>
              </a:ext>
            </a:extLst>
          </p:cNvPr>
          <p:cNvPicPr>
            <a:picLocks noChangeAspect="1"/>
          </p:cNvPicPr>
          <p:nvPr userDrawn="1"/>
        </p:nvPicPr>
        <p:blipFill>
          <a:blip r:embed="rId2"/>
          <a:srcRect/>
          <a:stretch/>
        </p:blipFill>
        <p:spPr>
          <a:xfrm>
            <a:off x="3408425" y="2214137"/>
            <a:ext cx="8419854" cy="6848148"/>
          </a:xfrm>
          <a:prstGeom prst="rect">
            <a:avLst/>
          </a:prstGeom>
        </p:spPr>
      </p:pic>
      <p:pic>
        <p:nvPicPr>
          <p:cNvPr id="2" name="Picture 1">
            <a:extLst>
              <a:ext uri="{FF2B5EF4-FFF2-40B4-BE49-F238E27FC236}">
                <a16:creationId xmlns:a16="http://schemas.microsoft.com/office/drawing/2014/main" id="{5BC237A6-B1DF-341E-7175-825BC02615B5}"/>
              </a:ext>
            </a:extLst>
          </p:cNvPr>
          <p:cNvPicPr>
            <a:picLocks noChangeAspect="1"/>
          </p:cNvPicPr>
          <p:nvPr userDrawn="1"/>
        </p:nvPicPr>
        <p:blipFill>
          <a:blip r:embed="rId3"/>
          <a:srcRect/>
          <a:stretch/>
        </p:blipFill>
        <p:spPr>
          <a:xfrm>
            <a:off x="11032434" y="88518"/>
            <a:ext cx="1040296" cy="427467"/>
          </a:xfrm>
          <a:prstGeom prst="rect">
            <a:avLst/>
          </a:prstGeom>
        </p:spPr>
      </p:pic>
    </p:spTree>
    <p:extLst>
      <p:ext uri="{BB962C8B-B14F-4D97-AF65-F5344CB8AC3E}">
        <p14:creationId xmlns:p14="http://schemas.microsoft.com/office/powerpoint/2010/main" val="85011663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pic>
        <p:nvPicPr>
          <p:cNvPr id="4" name="Picture 3" descr="A logo with red text&#10;&#10;Description automatically generated">
            <a:extLst>
              <a:ext uri="{FF2B5EF4-FFF2-40B4-BE49-F238E27FC236}">
                <a16:creationId xmlns:a16="http://schemas.microsoft.com/office/drawing/2014/main" id="{DE0EFB7D-B35D-4C27-D788-A3EE75145290}"/>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59975235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2" name="Text Placeholder 20">
            <a:extLst>
              <a:ext uri="{FF2B5EF4-FFF2-40B4-BE49-F238E27FC236}">
                <a16:creationId xmlns:a16="http://schemas.microsoft.com/office/drawing/2014/main" id="{F57E8AA0-A9B6-30E8-BE13-A6A6A0136465}"/>
              </a:ext>
            </a:extLst>
          </p:cNvPr>
          <p:cNvSpPr>
            <a:spLocks noGrp="1"/>
          </p:cNvSpPr>
          <p:nvPr>
            <p:ph type="body" idx="20" hasCustomPrompt="1"/>
          </p:nvPr>
        </p:nvSpPr>
        <p:spPr>
          <a:xfrm>
            <a:off x="479424" y="1768812"/>
            <a:ext cx="11233149" cy="515303"/>
          </a:xfrm>
        </p:spPr>
        <p:txBody>
          <a:bodyPr>
            <a:noAutofit/>
          </a:bodyPr>
          <a:lstStyle>
            <a:lvl1pPr>
              <a:lnSpc>
                <a:spcPct val="100000"/>
              </a:lnSpc>
              <a:buNone/>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pic>
        <p:nvPicPr>
          <p:cNvPr id="4" name="Picture 3" descr="A logo with red text&#10;&#10;Description automatically generated">
            <a:extLst>
              <a:ext uri="{FF2B5EF4-FFF2-40B4-BE49-F238E27FC236}">
                <a16:creationId xmlns:a16="http://schemas.microsoft.com/office/drawing/2014/main" id="{C487FFC3-5314-A9FE-7BF4-BFE62F2C4B65}"/>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405053676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5" name="Plassholder for innhold 2">
            <a:extLst>
              <a:ext uri="{FF2B5EF4-FFF2-40B4-BE49-F238E27FC236}">
                <a16:creationId xmlns:a16="http://schemas.microsoft.com/office/drawing/2014/main" id="{04E44CCC-E53B-C816-0AF6-A82E41696FE1}"/>
              </a:ext>
            </a:extLst>
          </p:cNvPr>
          <p:cNvSpPr>
            <a:spLocks noGrp="1"/>
          </p:cNvSpPr>
          <p:nvPr>
            <p:ph idx="10"/>
          </p:nvPr>
        </p:nvSpPr>
        <p:spPr>
          <a:xfrm>
            <a:off x="479425" y="1768812"/>
            <a:ext cx="11229467" cy="4572552"/>
          </a:xfrm>
        </p:spPr>
        <p:txBody>
          <a:bodyPr>
            <a:normAutofit/>
          </a:bodyPr>
          <a:lstStyle>
            <a:lvl1pPr>
              <a:lnSpc>
                <a:spcPct val="100000"/>
              </a:lnSpc>
              <a:defRPr sz="1600">
                <a:solidFill>
                  <a:schemeClr val="tx1"/>
                </a:solidFill>
                <a:latin typeface="Montserrat" pitchFamily="2" charset="77"/>
              </a:defRPr>
            </a:lvl1pPr>
            <a:lvl2pPr marL="742950" indent="-285750">
              <a:lnSpc>
                <a:spcPct val="100000"/>
              </a:lnSpc>
              <a:buFont typeface="Arial" panose="020B0604020202020204" pitchFamily="34" charset="0"/>
              <a:buChar char="•"/>
              <a:defRPr sz="1400">
                <a:solidFill>
                  <a:schemeClr val="tx1"/>
                </a:solidFill>
                <a:latin typeface="Montserrat" pitchFamily="2" charset="77"/>
              </a:defRPr>
            </a:lvl2pPr>
            <a:lvl3pPr>
              <a:lnSpc>
                <a:spcPct val="100000"/>
              </a:lnSpc>
              <a:defRPr sz="1200">
                <a:solidFill>
                  <a:schemeClr val="tx1"/>
                </a:solidFill>
                <a:latin typeface="Montserrat" pitchFamily="2" charset="77"/>
              </a:defRPr>
            </a:lvl3pPr>
            <a:lvl4pPr>
              <a:lnSpc>
                <a:spcPct val="100000"/>
              </a:lnSpc>
              <a:defRPr sz="1100">
                <a:solidFill>
                  <a:schemeClr val="tx1"/>
                </a:solidFill>
                <a:latin typeface="Montserrat" pitchFamily="2" charset="77"/>
              </a:defRPr>
            </a:lvl4pPr>
            <a:lvl5pPr>
              <a:lnSpc>
                <a:spcPct val="10000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3" name="Picture 2" descr="A logo with red text&#10;&#10;Description automatically generated">
            <a:extLst>
              <a:ext uri="{FF2B5EF4-FFF2-40B4-BE49-F238E27FC236}">
                <a16:creationId xmlns:a16="http://schemas.microsoft.com/office/drawing/2014/main" id="{5CD27F8F-E305-EF7A-0CC2-5B929AF8E443}"/>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72708677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3" name="Text Placeholder 20">
            <a:extLst>
              <a:ext uri="{FF2B5EF4-FFF2-40B4-BE49-F238E27FC236}">
                <a16:creationId xmlns:a16="http://schemas.microsoft.com/office/drawing/2014/main" id="{17D2F307-621D-080D-D3D8-7D34B5B63EAF}"/>
              </a:ext>
            </a:extLst>
          </p:cNvPr>
          <p:cNvSpPr>
            <a:spLocks noGrp="1"/>
          </p:cNvSpPr>
          <p:nvPr>
            <p:ph type="body" idx="20" hasCustomPrompt="1"/>
          </p:nvPr>
        </p:nvSpPr>
        <p:spPr>
          <a:xfrm>
            <a:off x="479424" y="1768812"/>
            <a:ext cx="11233149"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5" name="Plassholder for innhold 2">
            <a:extLst>
              <a:ext uri="{FF2B5EF4-FFF2-40B4-BE49-F238E27FC236}">
                <a16:creationId xmlns:a16="http://schemas.microsoft.com/office/drawing/2014/main" id="{04E44CCC-E53B-C816-0AF6-A82E41696FE1}"/>
              </a:ext>
            </a:extLst>
          </p:cNvPr>
          <p:cNvSpPr>
            <a:spLocks noGrp="1"/>
          </p:cNvSpPr>
          <p:nvPr>
            <p:ph idx="10"/>
          </p:nvPr>
        </p:nvSpPr>
        <p:spPr>
          <a:xfrm>
            <a:off x="479425" y="2550206"/>
            <a:ext cx="11229467" cy="3791158"/>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4" name="Picture 3" descr="A logo with red text&#10;&#10;Description automatically generated">
            <a:extLst>
              <a:ext uri="{FF2B5EF4-FFF2-40B4-BE49-F238E27FC236}">
                <a16:creationId xmlns:a16="http://schemas.microsoft.com/office/drawing/2014/main" id="{1DB48460-D32F-C995-41F4-49661CA0506F}"/>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70606903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itle with content and illustration">
    <p:spTree>
      <p:nvGrpSpPr>
        <p:cNvPr id="1" name=""/>
        <p:cNvGrpSpPr/>
        <p:nvPr/>
      </p:nvGrpSpPr>
      <p:grpSpPr>
        <a:xfrm>
          <a:off x="0" y="0"/>
          <a:ext cx="0" cy="0"/>
          <a:chOff x="0" y="0"/>
          <a:chExt cx="0" cy="0"/>
        </a:xfrm>
      </p:grpSpPr>
      <p:pic>
        <p:nvPicPr>
          <p:cNvPr id="6" name="Picture 5" descr="A black background with a black square&#10;&#10;Description automatically generated">
            <a:extLst>
              <a:ext uri="{FF2B5EF4-FFF2-40B4-BE49-F238E27FC236}">
                <a16:creationId xmlns:a16="http://schemas.microsoft.com/office/drawing/2014/main" id="{9F74B058-F65D-5974-8A95-6BD63449C93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23442" y="441899"/>
            <a:ext cx="13097824" cy="6246000"/>
          </a:xfrm>
          <a:prstGeom prst="rect">
            <a:avLst/>
          </a:prstGeom>
        </p:spPr>
      </p:pic>
      <p:sp>
        <p:nvSpPr>
          <p:cNvPr id="5" name="Plassholder for innhold 2">
            <a:extLst>
              <a:ext uri="{FF2B5EF4-FFF2-40B4-BE49-F238E27FC236}">
                <a16:creationId xmlns:a16="http://schemas.microsoft.com/office/drawing/2014/main" id="{4A41A644-D13A-F23C-F8AE-F6717870B2D0}"/>
              </a:ext>
            </a:extLst>
          </p:cNvPr>
          <p:cNvSpPr>
            <a:spLocks noGrp="1"/>
          </p:cNvSpPr>
          <p:nvPr>
            <p:ph idx="23"/>
          </p:nvPr>
        </p:nvSpPr>
        <p:spPr>
          <a:xfrm>
            <a:off x="477660" y="1768812"/>
            <a:ext cx="9949040" cy="4572552"/>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3" name="Title 6">
            <a:extLst>
              <a:ext uri="{FF2B5EF4-FFF2-40B4-BE49-F238E27FC236}">
                <a16:creationId xmlns:a16="http://schemas.microsoft.com/office/drawing/2014/main" id="{071B9073-A05D-8049-8958-924D4D87B970}"/>
              </a:ext>
            </a:extLst>
          </p:cNvPr>
          <p:cNvSpPr>
            <a:spLocks noGrp="1"/>
          </p:cNvSpPr>
          <p:nvPr>
            <p:ph type="title" hasCustomPrompt="1"/>
          </p:nvPr>
        </p:nvSpPr>
        <p:spPr>
          <a:xfrm>
            <a:off x="479425" y="441900"/>
            <a:ext cx="9947275" cy="1019255"/>
          </a:xfrm>
        </p:spPr>
        <p:txBody>
          <a:bodyPr/>
          <a:lstStyle>
            <a:lvl1pPr>
              <a:defRPr sz="2400" cap="all" baseline="0"/>
            </a:lvl1pPr>
          </a:lstStyle>
          <a:p>
            <a:r>
              <a:rPr lang="en-GB"/>
              <a:t>CLICK TO EDIT MASTER TITLE STYLE</a:t>
            </a:r>
            <a:endParaRPr lang="en-US"/>
          </a:p>
        </p:txBody>
      </p:sp>
      <p:sp>
        <p:nvSpPr>
          <p:cNvPr id="2" name="TextBox 1">
            <a:extLst>
              <a:ext uri="{FF2B5EF4-FFF2-40B4-BE49-F238E27FC236}">
                <a16:creationId xmlns:a16="http://schemas.microsoft.com/office/drawing/2014/main" id="{D8AC529D-902D-0083-6859-9EB7A61CF9FD}"/>
              </a:ext>
            </a:extLst>
          </p:cNvPr>
          <p:cNvSpPr txBox="1"/>
          <p:nvPr userDrawn="1"/>
        </p:nvSpPr>
        <p:spPr>
          <a:xfrm>
            <a:off x="-3930555" y="7574507"/>
            <a:ext cx="184731" cy="369332"/>
          </a:xfrm>
          <a:prstGeom prst="rect">
            <a:avLst/>
          </a:prstGeom>
          <a:noFill/>
        </p:spPr>
        <p:txBody>
          <a:bodyPr wrap="none" rtlCol="0">
            <a:spAutoFit/>
          </a:bodyPr>
          <a:lstStyle/>
          <a:p>
            <a:endParaRPr lang="en-US"/>
          </a:p>
        </p:txBody>
      </p:sp>
      <p:pic>
        <p:nvPicPr>
          <p:cNvPr id="7" name="Picture 6" descr="A logo with red text&#10;&#10;Description automatically generated">
            <a:extLst>
              <a:ext uri="{FF2B5EF4-FFF2-40B4-BE49-F238E27FC236}">
                <a16:creationId xmlns:a16="http://schemas.microsoft.com/office/drawing/2014/main" id="{CB29792E-4EFB-4F24-98E6-3EAD0706B1D2}"/>
              </a:ext>
            </a:extLst>
          </p:cNvPr>
          <p:cNvPicPr>
            <a:picLocks noChangeAspect="1"/>
          </p:cNvPicPr>
          <p:nvPr userDrawn="1"/>
        </p:nvPicPr>
        <p:blipFill>
          <a:blip r:embed="rId3"/>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12645608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itle, subtitle with content and illustration">
    <p:spTree>
      <p:nvGrpSpPr>
        <p:cNvPr id="1" name=""/>
        <p:cNvGrpSpPr/>
        <p:nvPr/>
      </p:nvGrpSpPr>
      <p:grpSpPr>
        <a:xfrm>
          <a:off x="0" y="0"/>
          <a:ext cx="0" cy="0"/>
          <a:chOff x="0" y="0"/>
          <a:chExt cx="0" cy="0"/>
        </a:xfrm>
      </p:grpSpPr>
      <p:pic>
        <p:nvPicPr>
          <p:cNvPr id="6" name="Picture 5" descr="A black background with a black square&#10;&#10;Description automatically generated">
            <a:extLst>
              <a:ext uri="{FF2B5EF4-FFF2-40B4-BE49-F238E27FC236}">
                <a16:creationId xmlns:a16="http://schemas.microsoft.com/office/drawing/2014/main" id="{9F74B058-F65D-5974-8A95-6BD63449C93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23442" y="441899"/>
            <a:ext cx="13097824" cy="6246000"/>
          </a:xfrm>
          <a:prstGeom prst="rect">
            <a:avLst/>
          </a:prstGeom>
        </p:spPr>
      </p:pic>
      <p:sp>
        <p:nvSpPr>
          <p:cNvPr id="3" name="Title 6">
            <a:extLst>
              <a:ext uri="{FF2B5EF4-FFF2-40B4-BE49-F238E27FC236}">
                <a16:creationId xmlns:a16="http://schemas.microsoft.com/office/drawing/2014/main" id="{071B9073-A05D-8049-8958-924D4D87B970}"/>
              </a:ext>
            </a:extLst>
          </p:cNvPr>
          <p:cNvSpPr>
            <a:spLocks noGrp="1"/>
          </p:cNvSpPr>
          <p:nvPr>
            <p:ph type="title" hasCustomPrompt="1"/>
          </p:nvPr>
        </p:nvSpPr>
        <p:spPr>
          <a:xfrm>
            <a:off x="479425" y="441900"/>
            <a:ext cx="9947275" cy="1019255"/>
          </a:xfrm>
        </p:spPr>
        <p:txBody>
          <a:bodyPr/>
          <a:lstStyle>
            <a:lvl1pPr>
              <a:defRPr sz="2400" cap="all" baseline="0"/>
            </a:lvl1pPr>
          </a:lstStyle>
          <a:p>
            <a:r>
              <a:rPr lang="en-GB"/>
              <a:t>CLICK TO EDIT MASTER TITLE STYLE</a:t>
            </a:r>
            <a:endParaRPr lang="en-US"/>
          </a:p>
        </p:txBody>
      </p:sp>
      <p:sp>
        <p:nvSpPr>
          <p:cNvPr id="10" name="Plassholder for innhold 2">
            <a:extLst>
              <a:ext uri="{FF2B5EF4-FFF2-40B4-BE49-F238E27FC236}">
                <a16:creationId xmlns:a16="http://schemas.microsoft.com/office/drawing/2014/main" id="{0732F4CE-1A6C-A8C6-6284-81456E72C52A}"/>
              </a:ext>
            </a:extLst>
          </p:cNvPr>
          <p:cNvSpPr>
            <a:spLocks noGrp="1"/>
          </p:cNvSpPr>
          <p:nvPr>
            <p:ph idx="10"/>
          </p:nvPr>
        </p:nvSpPr>
        <p:spPr>
          <a:xfrm>
            <a:off x="479425" y="2550206"/>
            <a:ext cx="9947275" cy="3791157"/>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9" name="Text Placeholder 20">
            <a:extLst>
              <a:ext uri="{FF2B5EF4-FFF2-40B4-BE49-F238E27FC236}">
                <a16:creationId xmlns:a16="http://schemas.microsoft.com/office/drawing/2014/main" id="{DB950958-EC26-8449-9F63-1D8BDBFC22DF}"/>
              </a:ext>
            </a:extLst>
          </p:cNvPr>
          <p:cNvSpPr>
            <a:spLocks noGrp="1"/>
          </p:cNvSpPr>
          <p:nvPr>
            <p:ph type="body" idx="24" hasCustomPrompt="1"/>
          </p:nvPr>
        </p:nvSpPr>
        <p:spPr>
          <a:xfrm>
            <a:off x="479425" y="1768812"/>
            <a:ext cx="9947276"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2" name="TextBox 1">
            <a:extLst>
              <a:ext uri="{FF2B5EF4-FFF2-40B4-BE49-F238E27FC236}">
                <a16:creationId xmlns:a16="http://schemas.microsoft.com/office/drawing/2014/main" id="{D8AC529D-902D-0083-6859-9EB7A61CF9FD}"/>
              </a:ext>
            </a:extLst>
          </p:cNvPr>
          <p:cNvSpPr txBox="1"/>
          <p:nvPr userDrawn="1"/>
        </p:nvSpPr>
        <p:spPr>
          <a:xfrm>
            <a:off x="-3930555" y="7574507"/>
            <a:ext cx="184731" cy="369332"/>
          </a:xfrm>
          <a:prstGeom prst="rect">
            <a:avLst/>
          </a:prstGeom>
          <a:noFill/>
        </p:spPr>
        <p:txBody>
          <a:bodyPr wrap="none" rtlCol="0">
            <a:spAutoFit/>
          </a:bodyPr>
          <a:lstStyle/>
          <a:p>
            <a:endParaRPr lang="en-US"/>
          </a:p>
        </p:txBody>
      </p:sp>
      <p:pic>
        <p:nvPicPr>
          <p:cNvPr id="5" name="Picture 4" descr="A logo with red text&#10;&#10;Description automatically generated">
            <a:extLst>
              <a:ext uri="{FF2B5EF4-FFF2-40B4-BE49-F238E27FC236}">
                <a16:creationId xmlns:a16="http://schemas.microsoft.com/office/drawing/2014/main" id="{E6BF8BE9-383E-C523-F161-B5481075CB77}"/>
              </a:ext>
            </a:extLst>
          </p:cNvPr>
          <p:cNvPicPr>
            <a:picLocks noChangeAspect="1"/>
          </p:cNvPicPr>
          <p:nvPr userDrawn="1"/>
        </p:nvPicPr>
        <p:blipFill>
          <a:blip r:embed="rId3"/>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17848859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tle with 2 colum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a:lvl1pPr>
          </a:lstStyle>
          <a:p>
            <a:r>
              <a:rPr lang="en-GB"/>
              <a:t>CLICK TO EDIT MASTER TITLE STYLE</a:t>
            </a:r>
            <a:endParaRPr lang="en-US"/>
          </a:p>
        </p:txBody>
      </p:sp>
      <p:sp>
        <p:nvSpPr>
          <p:cNvPr id="5" name="Plassholder for innhold 2">
            <a:extLst>
              <a:ext uri="{FF2B5EF4-FFF2-40B4-BE49-F238E27FC236}">
                <a16:creationId xmlns:a16="http://schemas.microsoft.com/office/drawing/2014/main" id="{04E44CCC-E53B-C816-0AF6-A82E41696FE1}"/>
              </a:ext>
            </a:extLst>
          </p:cNvPr>
          <p:cNvSpPr>
            <a:spLocks noGrp="1"/>
          </p:cNvSpPr>
          <p:nvPr>
            <p:ph idx="10"/>
          </p:nvPr>
        </p:nvSpPr>
        <p:spPr>
          <a:xfrm>
            <a:off x="6339395" y="1768812"/>
            <a:ext cx="5373180" cy="4572552"/>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6" name="Plassholder for innhold 2">
            <a:extLst>
              <a:ext uri="{FF2B5EF4-FFF2-40B4-BE49-F238E27FC236}">
                <a16:creationId xmlns:a16="http://schemas.microsoft.com/office/drawing/2014/main" id="{FE7FC031-4BDE-98D9-7D70-E4E368D8ECF0}"/>
              </a:ext>
            </a:extLst>
          </p:cNvPr>
          <p:cNvSpPr>
            <a:spLocks noGrp="1"/>
          </p:cNvSpPr>
          <p:nvPr>
            <p:ph idx="1"/>
          </p:nvPr>
        </p:nvSpPr>
        <p:spPr>
          <a:xfrm>
            <a:off x="479424" y="1768812"/>
            <a:ext cx="5373179" cy="4565292"/>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3" name="Picture 2" descr="A logo with red text&#10;&#10;Description automatically generated">
            <a:extLst>
              <a:ext uri="{FF2B5EF4-FFF2-40B4-BE49-F238E27FC236}">
                <a16:creationId xmlns:a16="http://schemas.microsoft.com/office/drawing/2014/main" id="{96DFC48B-6D84-FBB5-092B-EF78EB4B5CF9}"/>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241684381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itle and subtitle - 2 colum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4" name="Text Placeholder 20">
            <a:extLst>
              <a:ext uri="{FF2B5EF4-FFF2-40B4-BE49-F238E27FC236}">
                <a16:creationId xmlns:a16="http://schemas.microsoft.com/office/drawing/2014/main" id="{48A4F945-E454-DF0D-180D-5494DA5C34A7}"/>
              </a:ext>
            </a:extLst>
          </p:cNvPr>
          <p:cNvSpPr>
            <a:spLocks noGrp="1"/>
          </p:cNvSpPr>
          <p:nvPr>
            <p:ph type="body" idx="22" hasCustomPrompt="1"/>
          </p:nvPr>
        </p:nvSpPr>
        <p:spPr>
          <a:xfrm>
            <a:off x="6337632" y="1768812"/>
            <a:ext cx="5374942" cy="600129"/>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8" name="Plassholder for innhold 2">
            <a:extLst>
              <a:ext uri="{FF2B5EF4-FFF2-40B4-BE49-F238E27FC236}">
                <a16:creationId xmlns:a16="http://schemas.microsoft.com/office/drawing/2014/main" id="{39CC3AB8-8738-9AAA-2724-B680EF3871D5}"/>
              </a:ext>
            </a:extLst>
          </p:cNvPr>
          <p:cNvSpPr>
            <a:spLocks noGrp="1"/>
          </p:cNvSpPr>
          <p:nvPr>
            <p:ph idx="23"/>
          </p:nvPr>
        </p:nvSpPr>
        <p:spPr>
          <a:xfrm>
            <a:off x="6337633" y="2550206"/>
            <a:ext cx="5373180" cy="3791156"/>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6" name="Text Placeholder 20">
            <a:extLst>
              <a:ext uri="{FF2B5EF4-FFF2-40B4-BE49-F238E27FC236}">
                <a16:creationId xmlns:a16="http://schemas.microsoft.com/office/drawing/2014/main" id="{B404BD6B-7C78-8C8F-ECB2-613A682BAFBA}"/>
              </a:ext>
            </a:extLst>
          </p:cNvPr>
          <p:cNvSpPr>
            <a:spLocks noGrp="1"/>
          </p:cNvSpPr>
          <p:nvPr>
            <p:ph type="body" idx="24" hasCustomPrompt="1"/>
          </p:nvPr>
        </p:nvSpPr>
        <p:spPr>
          <a:xfrm>
            <a:off x="479424" y="1768812"/>
            <a:ext cx="5374943"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9" name="Plassholder for innhold 2">
            <a:extLst>
              <a:ext uri="{FF2B5EF4-FFF2-40B4-BE49-F238E27FC236}">
                <a16:creationId xmlns:a16="http://schemas.microsoft.com/office/drawing/2014/main" id="{BBA1E708-8D8B-774F-820D-5DBEDA416F76}"/>
              </a:ext>
            </a:extLst>
          </p:cNvPr>
          <p:cNvSpPr>
            <a:spLocks noGrp="1"/>
          </p:cNvSpPr>
          <p:nvPr>
            <p:ph idx="10"/>
          </p:nvPr>
        </p:nvSpPr>
        <p:spPr>
          <a:xfrm>
            <a:off x="479425" y="2550205"/>
            <a:ext cx="5373179" cy="3791157"/>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3" name="Picture 2" descr="A logo with red text&#10;&#10;Description automatically generated">
            <a:extLst>
              <a:ext uri="{FF2B5EF4-FFF2-40B4-BE49-F238E27FC236}">
                <a16:creationId xmlns:a16="http://schemas.microsoft.com/office/drawing/2014/main" id="{70480F08-69C4-B999-E15F-E503F455728F}"/>
              </a:ext>
            </a:extLst>
          </p:cNvPr>
          <p:cNvPicPr>
            <a:picLocks noChangeAspect="1"/>
          </p:cNvPicPr>
          <p:nvPr userDrawn="1"/>
        </p:nvPicPr>
        <p:blipFill>
          <a:blip r:embed="rId2"/>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3632480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itle + 2 columns with illustratio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AA6B5DB-CCF6-E141-475E-33618360A88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5222" y="4222343"/>
            <a:ext cx="21236257" cy="2572974"/>
          </a:xfrm>
          <a:prstGeom prst="rect">
            <a:avLst/>
          </a:prstGeom>
        </p:spPr>
      </p:pic>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5" name="Plassholder for innhold 2">
            <a:extLst>
              <a:ext uri="{FF2B5EF4-FFF2-40B4-BE49-F238E27FC236}">
                <a16:creationId xmlns:a16="http://schemas.microsoft.com/office/drawing/2014/main" id="{04E44CCC-E53B-C816-0AF6-A82E41696FE1}"/>
              </a:ext>
            </a:extLst>
          </p:cNvPr>
          <p:cNvSpPr>
            <a:spLocks noGrp="1"/>
          </p:cNvSpPr>
          <p:nvPr>
            <p:ph idx="10"/>
          </p:nvPr>
        </p:nvSpPr>
        <p:spPr>
          <a:xfrm>
            <a:off x="6339395" y="1768813"/>
            <a:ext cx="5373180" cy="2120413"/>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6" name="Plassholder for innhold 2">
            <a:extLst>
              <a:ext uri="{FF2B5EF4-FFF2-40B4-BE49-F238E27FC236}">
                <a16:creationId xmlns:a16="http://schemas.microsoft.com/office/drawing/2014/main" id="{FE7FC031-4BDE-98D9-7D70-E4E368D8ECF0}"/>
              </a:ext>
            </a:extLst>
          </p:cNvPr>
          <p:cNvSpPr>
            <a:spLocks noGrp="1"/>
          </p:cNvSpPr>
          <p:nvPr>
            <p:ph idx="1"/>
          </p:nvPr>
        </p:nvSpPr>
        <p:spPr>
          <a:xfrm>
            <a:off x="479424" y="1768812"/>
            <a:ext cx="5373179" cy="3421753"/>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4" name="Picture 3" descr="A logo with red text&#10;&#10;Description automatically generated">
            <a:extLst>
              <a:ext uri="{FF2B5EF4-FFF2-40B4-BE49-F238E27FC236}">
                <a16:creationId xmlns:a16="http://schemas.microsoft.com/office/drawing/2014/main" id="{B18AA9D4-17C6-E793-7DDE-7A8564797A54}"/>
              </a:ext>
            </a:extLst>
          </p:cNvPr>
          <p:cNvPicPr>
            <a:picLocks noChangeAspect="1"/>
          </p:cNvPicPr>
          <p:nvPr userDrawn="1"/>
        </p:nvPicPr>
        <p:blipFill>
          <a:blip r:embed="rId3"/>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19216177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heme" Target="../theme/theme1.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5" Type="http://schemas.openxmlformats.org/officeDocument/2006/relationships/slideLayout" Target="../slideLayouts/slideLayout62.xml"/><Relationship Id="rId4" Type="http://schemas.openxmlformats.org/officeDocument/2006/relationships/slideLayout" Target="../slideLayouts/slideLayout61.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73.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theme" Target="../theme/theme3.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theme" Target="../theme/theme4.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01.xml"/><Relationship Id="rId18" Type="http://schemas.openxmlformats.org/officeDocument/2006/relationships/slideLayout" Target="../slideLayouts/slideLayout106.xml"/><Relationship Id="rId26" Type="http://schemas.openxmlformats.org/officeDocument/2006/relationships/slideLayout" Target="../slideLayouts/slideLayout114.xml"/><Relationship Id="rId39" Type="http://schemas.openxmlformats.org/officeDocument/2006/relationships/slideLayout" Target="../slideLayouts/slideLayout127.xml"/><Relationship Id="rId21" Type="http://schemas.openxmlformats.org/officeDocument/2006/relationships/slideLayout" Target="../slideLayouts/slideLayout109.xml"/><Relationship Id="rId34" Type="http://schemas.openxmlformats.org/officeDocument/2006/relationships/slideLayout" Target="../slideLayouts/slideLayout122.xml"/><Relationship Id="rId42" Type="http://schemas.openxmlformats.org/officeDocument/2006/relationships/slideLayout" Target="../slideLayouts/slideLayout130.xml"/><Relationship Id="rId47" Type="http://schemas.openxmlformats.org/officeDocument/2006/relationships/slideLayout" Target="../slideLayouts/slideLayout135.xml"/><Relationship Id="rId50" Type="http://schemas.openxmlformats.org/officeDocument/2006/relationships/slideLayout" Target="../slideLayouts/slideLayout138.xml"/><Relationship Id="rId55" Type="http://schemas.openxmlformats.org/officeDocument/2006/relationships/slideLayout" Target="../slideLayouts/slideLayout143.xml"/><Relationship Id="rId7" Type="http://schemas.openxmlformats.org/officeDocument/2006/relationships/slideLayout" Target="../slideLayouts/slideLayout95.xml"/><Relationship Id="rId2" Type="http://schemas.openxmlformats.org/officeDocument/2006/relationships/slideLayout" Target="../slideLayouts/slideLayout90.xml"/><Relationship Id="rId16" Type="http://schemas.openxmlformats.org/officeDocument/2006/relationships/slideLayout" Target="../slideLayouts/slideLayout104.xml"/><Relationship Id="rId29" Type="http://schemas.openxmlformats.org/officeDocument/2006/relationships/slideLayout" Target="../slideLayouts/slideLayout117.xml"/><Relationship Id="rId11" Type="http://schemas.openxmlformats.org/officeDocument/2006/relationships/slideLayout" Target="../slideLayouts/slideLayout99.xml"/><Relationship Id="rId24" Type="http://schemas.openxmlformats.org/officeDocument/2006/relationships/slideLayout" Target="../slideLayouts/slideLayout112.xml"/><Relationship Id="rId32" Type="http://schemas.openxmlformats.org/officeDocument/2006/relationships/slideLayout" Target="../slideLayouts/slideLayout120.xml"/><Relationship Id="rId37" Type="http://schemas.openxmlformats.org/officeDocument/2006/relationships/slideLayout" Target="../slideLayouts/slideLayout125.xml"/><Relationship Id="rId40" Type="http://schemas.openxmlformats.org/officeDocument/2006/relationships/slideLayout" Target="../slideLayouts/slideLayout128.xml"/><Relationship Id="rId45" Type="http://schemas.openxmlformats.org/officeDocument/2006/relationships/slideLayout" Target="../slideLayouts/slideLayout133.xml"/><Relationship Id="rId53" Type="http://schemas.openxmlformats.org/officeDocument/2006/relationships/slideLayout" Target="../slideLayouts/slideLayout141.xml"/><Relationship Id="rId58" Type="http://schemas.openxmlformats.org/officeDocument/2006/relationships/theme" Target="../theme/theme5.xml"/><Relationship Id="rId5" Type="http://schemas.openxmlformats.org/officeDocument/2006/relationships/slideLayout" Target="../slideLayouts/slideLayout93.xml"/><Relationship Id="rId19" Type="http://schemas.openxmlformats.org/officeDocument/2006/relationships/slideLayout" Target="../slideLayouts/slideLayout107.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 Id="rId22" Type="http://schemas.openxmlformats.org/officeDocument/2006/relationships/slideLayout" Target="../slideLayouts/slideLayout110.xml"/><Relationship Id="rId27" Type="http://schemas.openxmlformats.org/officeDocument/2006/relationships/slideLayout" Target="../slideLayouts/slideLayout115.xml"/><Relationship Id="rId30" Type="http://schemas.openxmlformats.org/officeDocument/2006/relationships/slideLayout" Target="../slideLayouts/slideLayout118.xml"/><Relationship Id="rId35" Type="http://schemas.openxmlformats.org/officeDocument/2006/relationships/slideLayout" Target="../slideLayouts/slideLayout123.xml"/><Relationship Id="rId43" Type="http://schemas.openxmlformats.org/officeDocument/2006/relationships/slideLayout" Target="../slideLayouts/slideLayout131.xml"/><Relationship Id="rId48" Type="http://schemas.openxmlformats.org/officeDocument/2006/relationships/slideLayout" Target="../slideLayouts/slideLayout136.xml"/><Relationship Id="rId56" Type="http://schemas.openxmlformats.org/officeDocument/2006/relationships/slideLayout" Target="../slideLayouts/slideLayout144.xml"/><Relationship Id="rId8" Type="http://schemas.openxmlformats.org/officeDocument/2006/relationships/slideLayout" Target="../slideLayouts/slideLayout96.xml"/><Relationship Id="rId51" Type="http://schemas.openxmlformats.org/officeDocument/2006/relationships/slideLayout" Target="../slideLayouts/slideLayout139.xml"/><Relationship Id="rId3" Type="http://schemas.openxmlformats.org/officeDocument/2006/relationships/slideLayout" Target="../slideLayouts/slideLayout91.xml"/><Relationship Id="rId12" Type="http://schemas.openxmlformats.org/officeDocument/2006/relationships/slideLayout" Target="../slideLayouts/slideLayout100.xml"/><Relationship Id="rId17" Type="http://schemas.openxmlformats.org/officeDocument/2006/relationships/slideLayout" Target="../slideLayouts/slideLayout105.xml"/><Relationship Id="rId25" Type="http://schemas.openxmlformats.org/officeDocument/2006/relationships/slideLayout" Target="../slideLayouts/slideLayout113.xml"/><Relationship Id="rId33" Type="http://schemas.openxmlformats.org/officeDocument/2006/relationships/slideLayout" Target="../slideLayouts/slideLayout121.xml"/><Relationship Id="rId38" Type="http://schemas.openxmlformats.org/officeDocument/2006/relationships/slideLayout" Target="../slideLayouts/slideLayout126.xml"/><Relationship Id="rId46" Type="http://schemas.openxmlformats.org/officeDocument/2006/relationships/slideLayout" Target="../slideLayouts/slideLayout134.xml"/><Relationship Id="rId20" Type="http://schemas.openxmlformats.org/officeDocument/2006/relationships/slideLayout" Target="../slideLayouts/slideLayout108.xml"/><Relationship Id="rId41" Type="http://schemas.openxmlformats.org/officeDocument/2006/relationships/slideLayout" Target="../slideLayouts/slideLayout129.xml"/><Relationship Id="rId54" Type="http://schemas.openxmlformats.org/officeDocument/2006/relationships/slideLayout" Target="../slideLayouts/slideLayout142.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5" Type="http://schemas.openxmlformats.org/officeDocument/2006/relationships/slideLayout" Target="../slideLayouts/slideLayout103.xml"/><Relationship Id="rId23" Type="http://schemas.openxmlformats.org/officeDocument/2006/relationships/slideLayout" Target="../slideLayouts/slideLayout111.xml"/><Relationship Id="rId28" Type="http://schemas.openxmlformats.org/officeDocument/2006/relationships/slideLayout" Target="../slideLayouts/slideLayout116.xml"/><Relationship Id="rId36" Type="http://schemas.openxmlformats.org/officeDocument/2006/relationships/slideLayout" Target="../slideLayouts/slideLayout124.xml"/><Relationship Id="rId49" Type="http://schemas.openxmlformats.org/officeDocument/2006/relationships/slideLayout" Target="../slideLayouts/slideLayout137.xml"/><Relationship Id="rId57" Type="http://schemas.openxmlformats.org/officeDocument/2006/relationships/slideLayout" Target="../slideLayouts/slideLayout145.xml"/><Relationship Id="rId10" Type="http://schemas.openxmlformats.org/officeDocument/2006/relationships/slideLayout" Target="../slideLayouts/slideLayout98.xml"/><Relationship Id="rId31" Type="http://schemas.openxmlformats.org/officeDocument/2006/relationships/slideLayout" Target="../slideLayouts/slideLayout119.xml"/><Relationship Id="rId44" Type="http://schemas.openxmlformats.org/officeDocument/2006/relationships/slideLayout" Target="../slideLayouts/slideLayout132.xml"/><Relationship Id="rId52" Type="http://schemas.openxmlformats.org/officeDocument/2006/relationships/slideLayout" Target="../slideLayouts/slideLayout1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9E4BF29E-9D4F-6C49-9560-BA5BED92E6CA}"/>
              </a:ext>
            </a:extLst>
          </p:cNvPr>
          <p:cNvSpPr>
            <a:spLocks noGrp="1"/>
          </p:cNvSpPr>
          <p:nvPr>
            <p:ph type="title"/>
          </p:nvPr>
        </p:nvSpPr>
        <p:spPr>
          <a:xfrm>
            <a:off x="479425" y="504671"/>
            <a:ext cx="11233150" cy="772859"/>
          </a:xfrm>
          <a:prstGeom prst="rect">
            <a:avLst/>
          </a:prstGeom>
        </p:spPr>
        <p:txBody>
          <a:bodyPr vert="horz" lIns="0" tIns="0" rIns="0" bIns="0" rtlCol="0" anchor="t" anchorCtr="0">
            <a:noAutofit/>
          </a:bodyPr>
          <a:lstStyle/>
          <a:p>
            <a:r>
              <a:rPr lang="en-GB" noProof="0" dirty="0"/>
              <a:t>Click to edit title style</a:t>
            </a:r>
          </a:p>
        </p:txBody>
      </p:sp>
      <p:sp>
        <p:nvSpPr>
          <p:cNvPr id="3" name="Plassholder for tekst 2">
            <a:extLst>
              <a:ext uri="{FF2B5EF4-FFF2-40B4-BE49-F238E27FC236}">
                <a16:creationId xmlns:a16="http://schemas.microsoft.com/office/drawing/2014/main" id="{86C2AF76-7D2D-0148-A122-F585FAEC5812}"/>
              </a:ext>
            </a:extLst>
          </p:cNvPr>
          <p:cNvSpPr>
            <a:spLocks noGrp="1"/>
          </p:cNvSpPr>
          <p:nvPr>
            <p:ph type="body" idx="1"/>
          </p:nvPr>
        </p:nvSpPr>
        <p:spPr>
          <a:xfrm>
            <a:off x="479425" y="1561251"/>
            <a:ext cx="11233150" cy="4542356"/>
          </a:xfrm>
          <a:prstGeom prst="rect">
            <a:avLst/>
          </a:prstGeom>
        </p:spPr>
        <p:txBody>
          <a:bodyPr vert="horz" lIns="0" tIns="0" rIns="0" bIns="0" rtlCol="0">
            <a:normAutofit/>
          </a:bodyPr>
          <a:lstStyle/>
          <a:p>
            <a:pPr lvl="0"/>
            <a:r>
              <a:rPr lang="en-GB" dirty="0"/>
              <a:t>Click to edit Master text styles</a:t>
            </a:r>
          </a:p>
        </p:txBody>
      </p:sp>
    </p:spTree>
    <p:extLst>
      <p:ext uri="{BB962C8B-B14F-4D97-AF65-F5344CB8AC3E}">
        <p14:creationId xmlns:p14="http://schemas.microsoft.com/office/powerpoint/2010/main" val="1659082750"/>
      </p:ext>
    </p:extLst>
  </p:cSld>
  <p:clrMap bg1="lt1" tx1="dk1" bg2="lt2" tx2="dk2" accent1="accent1" accent2="accent2" accent3="accent3" accent4="accent4" accent5="accent5" accent6="accent6" hlink="hlink" folHlink="folHlink"/>
  <p:sldLayoutIdLst>
    <p:sldLayoutId id="2147483954" r:id="rId1"/>
    <p:sldLayoutId id="2147484014" r:id="rId2"/>
    <p:sldLayoutId id="2147484007" r:id="rId3"/>
    <p:sldLayoutId id="2147484015" r:id="rId4"/>
    <p:sldLayoutId id="2147484017" r:id="rId5"/>
    <p:sldLayoutId id="2147484016" r:id="rId6"/>
    <p:sldLayoutId id="2147484057" r:id="rId7"/>
    <p:sldLayoutId id="2147484058" r:id="rId8"/>
    <p:sldLayoutId id="2147484018" r:id="rId9"/>
    <p:sldLayoutId id="2147484019" r:id="rId10"/>
    <p:sldLayoutId id="2147484048" r:id="rId11"/>
    <p:sldLayoutId id="2147484049" r:id="rId12"/>
    <p:sldLayoutId id="2147484055" r:id="rId13"/>
    <p:sldLayoutId id="2147484056" r:id="rId14"/>
    <p:sldLayoutId id="2147484021" r:id="rId15"/>
    <p:sldLayoutId id="2147484061" r:id="rId16"/>
    <p:sldLayoutId id="2147484060" r:id="rId17"/>
    <p:sldLayoutId id="2147484059" r:id="rId18"/>
    <p:sldLayoutId id="2147484022" r:id="rId19"/>
    <p:sldLayoutId id="2147484023" r:id="rId20"/>
    <p:sldLayoutId id="2147484062" r:id="rId21"/>
    <p:sldLayoutId id="2147484063" r:id="rId22"/>
    <p:sldLayoutId id="2147483974" r:id="rId23"/>
    <p:sldLayoutId id="2147483965" r:id="rId24"/>
    <p:sldLayoutId id="2147484024" r:id="rId25"/>
    <p:sldLayoutId id="2147484053" r:id="rId26"/>
    <p:sldLayoutId id="2147484052" r:id="rId27"/>
    <p:sldLayoutId id="2147484010" r:id="rId28"/>
    <p:sldLayoutId id="2147484025" r:id="rId29"/>
    <p:sldLayoutId id="2147484026" r:id="rId30"/>
    <p:sldLayoutId id="2147484020" r:id="rId31"/>
    <p:sldLayoutId id="2147484067" r:id="rId32"/>
    <p:sldLayoutId id="2147484068" r:id="rId33"/>
    <p:sldLayoutId id="2147484064" r:id="rId34"/>
    <p:sldLayoutId id="2147484069" r:id="rId35"/>
    <p:sldLayoutId id="2147484072" r:id="rId36"/>
    <p:sldLayoutId id="2147484066" r:id="rId37"/>
    <p:sldLayoutId id="2147484070" r:id="rId38"/>
    <p:sldLayoutId id="2147484065" r:id="rId39"/>
    <p:sldLayoutId id="2147484071" r:id="rId40"/>
    <p:sldLayoutId id="2147483967" r:id="rId41"/>
    <p:sldLayoutId id="2147484041" r:id="rId42"/>
    <p:sldLayoutId id="2147484027" r:id="rId43"/>
    <p:sldLayoutId id="2147484051" r:id="rId44"/>
    <p:sldLayoutId id="2147484050" r:id="rId45"/>
    <p:sldLayoutId id="2147484046" r:id="rId46"/>
    <p:sldLayoutId id="2147484047" r:id="rId47"/>
    <p:sldLayoutId id="2147484035" r:id="rId48"/>
    <p:sldLayoutId id="2147484028" r:id="rId49"/>
    <p:sldLayoutId id="2147484030" r:id="rId50"/>
    <p:sldLayoutId id="2147484073" r:id="rId51"/>
    <p:sldLayoutId id="2147484031" r:id="rId52"/>
    <p:sldLayoutId id="2147484032" r:id="rId53"/>
    <p:sldLayoutId id="2147484033" r:id="rId54"/>
    <p:sldLayoutId id="2147484039" r:id="rId55"/>
    <p:sldLayoutId id="2147484034" r:id="rId56"/>
    <p:sldLayoutId id="2147483975" r:id="rId57"/>
  </p:sldLayoutIdLst>
  <p:hf hdr="0"/>
  <p:txStyles>
    <p:titleStyle>
      <a:lvl1pPr algn="l" defTabSz="914400" rtl="0" eaLnBrk="1" latinLnBrk="0" hangingPunct="1">
        <a:lnSpc>
          <a:spcPct val="100000"/>
        </a:lnSpc>
        <a:spcBef>
          <a:spcPct val="0"/>
        </a:spcBef>
        <a:buNone/>
        <a:defRPr sz="3200" b="1" i="0" kern="1200">
          <a:solidFill>
            <a:schemeClr val="tx1"/>
          </a:solidFill>
          <a:latin typeface="Montserrat" pitchFamily="2" charset="77"/>
          <a:ea typeface="Palatino" pitchFamily="2" charset="77"/>
          <a:cs typeface="+mj-cs"/>
        </a:defRPr>
      </a:lvl1pPr>
    </p:titleStyle>
    <p:bodyStyle>
      <a:lvl1pPr marL="342900" indent="-342900" algn="l" defTabSz="914400" rtl="0" eaLnBrk="1" latinLnBrk="0" hangingPunct="1">
        <a:lnSpc>
          <a:spcPct val="100000"/>
        </a:lnSpc>
        <a:spcBef>
          <a:spcPts val="1000"/>
        </a:spcBef>
        <a:buFont typeface="Arial" panose="020B0604020202020204" pitchFamily="34" charset="0"/>
        <a:buChar char="•"/>
        <a:defRPr sz="1600" b="0" i="0" kern="1200">
          <a:solidFill>
            <a:schemeClr val="tx1"/>
          </a:solidFill>
          <a:latin typeface="Montserrat" pitchFamily="2" charset="77"/>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1" userDrawn="1">
          <p15:clr>
            <a:srgbClr val="F26B43"/>
          </p15:clr>
        </p15:guide>
        <p15:guide id="2" pos="302" userDrawn="1">
          <p15:clr>
            <a:srgbClr val="F26B43"/>
          </p15:clr>
        </p15:guide>
        <p15:guide id="3" pos="7378" userDrawn="1">
          <p15:clr>
            <a:srgbClr val="F26B43"/>
          </p15:clr>
        </p15:guide>
        <p15:guide id="4" orient="horz" pos="3838" userDrawn="1">
          <p15:clr>
            <a:srgbClr val="F26B43"/>
          </p15:clr>
        </p15:guide>
        <p15:guide id="6" orient="horz" pos="30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70438" y="419727"/>
            <a:ext cx="11651125" cy="2065002"/>
          </a:xfrm>
          <a:prstGeom prst="rect">
            <a:avLst/>
          </a:prstGeom>
        </p:spPr>
        <p:txBody>
          <a:bodyPr wrap="square" lIns="0" tIns="0" rIns="0" bIns="0">
            <a:spAutoFit/>
          </a:bodyPr>
          <a:lstStyle>
            <a:lvl1pPr>
              <a:defRPr sz="14400" b="1" i="0">
                <a:solidFill>
                  <a:srgbClr val="B10933"/>
                </a:solidFill>
                <a:latin typeface="Tahoma"/>
                <a:cs typeface="Tahoma"/>
              </a:defRPr>
            </a:lvl1pPr>
          </a:lstStyle>
          <a:p>
            <a:endParaRPr/>
          </a:p>
        </p:txBody>
      </p:sp>
      <p:sp>
        <p:nvSpPr>
          <p:cNvPr id="3" name="Holder 3"/>
          <p:cNvSpPr>
            <a:spLocks noGrp="1"/>
          </p:cNvSpPr>
          <p:nvPr>
            <p:ph type="body" idx="1"/>
          </p:nvPr>
        </p:nvSpPr>
        <p:spPr>
          <a:xfrm>
            <a:off x="2123386" y="2189304"/>
            <a:ext cx="5280237" cy="4287943"/>
          </a:xfrm>
          <a:prstGeom prst="rect">
            <a:avLst/>
          </a:prstGeom>
        </p:spPr>
        <p:txBody>
          <a:bodyPr wrap="square" lIns="0" tIns="0" rIns="0" bIns="0">
            <a:spAutoFit/>
          </a:bodyPr>
          <a:lstStyle>
            <a:lvl1pPr>
              <a:defRPr sz="2300" b="1" i="0">
                <a:solidFill>
                  <a:srgbClr val="B00932"/>
                </a:solidFill>
                <a:latin typeface="Tahoma"/>
                <a:cs typeface="Tahoma"/>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8/19/2026</a:t>
            </a:fld>
            <a:endParaRPr lang="en-US"/>
          </a:p>
        </p:txBody>
      </p:sp>
      <p:sp>
        <p:nvSpPr>
          <p:cNvPr id="6" name="Holder 6"/>
          <p:cNvSpPr>
            <a:spLocks noGrp="1"/>
          </p:cNvSpPr>
          <p:nvPr>
            <p:ph type="sldNum" sz="quarter" idx="7"/>
          </p:nvPr>
        </p:nvSpPr>
        <p:spPr>
          <a:xfrm>
            <a:off x="8778241"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407726056"/>
      </p:ext>
    </p:extLst>
  </p:cSld>
  <p:clrMap bg1="lt1" tx1="dk1" bg2="lt2" tx2="dk2" accent1="accent1" accent2="accent2" accent3="accent3" accent4="accent4" accent5="accent5" accent6="accent6" hlink="hlink" folHlink="folHlink"/>
  <p:sldLayoutIdLst>
    <p:sldLayoutId id="2147484075" r:id="rId1"/>
    <p:sldLayoutId id="2147484076" r:id="rId2"/>
    <p:sldLayoutId id="2147484077" r:id="rId3"/>
    <p:sldLayoutId id="2147484078" r:id="rId4"/>
    <p:sldLayoutId id="2147484079" r:id="rId5"/>
    <p:sldLayoutId id="2147484080" r:id="rId6"/>
    <p:sldLayoutId id="2147484081" r:id="rId7"/>
    <p:sldLayoutId id="2147484082" r:id="rId8"/>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F68F79-1809-59D0-2AA5-ECF1978D41E9}"/>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87ECB40-E231-2192-2A1E-692D961ADD23}"/>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62E09A-50BD-B12F-C2CA-283F98F89297}"/>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C0D5AA3-F1DC-449D-85D4-FD54A6C64598}" type="datetimeFigureOut">
              <a:rPr lang="en-US" smtClean="0"/>
              <a:t>8/19/2026</a:t>
            </a:fld>
            <a:endParaRPr lang="en-US"/>
          </a:p>
        </p:txBody>
      </p:sp>
      <p:sp>
        <p:nvSpPr>
          <p:cNvPr id="5" name="Footer Placeholder 4">
            <a:extLst>
              <a:ext uri="{FF2B5EF4-FFF2-40B4-BE49-F238E27FC236}">
                <a16:creationId xmlns:a16="http://schemas.microsoft.com/office/drawing/2014/main" id="{FE4E24B6-AE8B-5ACB-7BB7-C331EE31BC2A}"/>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63AEEAE-4C67-B2C9-DB22-24F96DA8E9D4}"/>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4DEC111-328C-403E-B864-75AF852489E1}" type="slidenum">
              <a:rPr lang="en-US" smtClean="0"/>
              <a:t>‹#›</a:t>
            </a:fld>
            <a:endParaRPr lang="en-US"/>
          </a:p>
        </p:txBody>
      </p:sp>
    </p:spTree>
    <p:extLst>
      <p:ext uri="{BB962C8B-B14F-4D97-AF65-F5344CB8AC3E}">
        <p14:creationId xmlns:p14="http://schemas.microsoft.com/office/powerpoint/2010/main" val="383171245"/>
      </p:ext>
    </p:extLst>
  </p:cSld>
  <p:clrMap bg1="lt1" tx1="dk1" bg2="lt2" tx2="dk2" accent1="accent1" accent2="accent2" accent3="accent3" accent4="accent4" accent5="accent5" accent6="accent6" hlink="hlink" folHlink="folHlink"/>
  <p:sldLayoutIdLst>
    <p:sldLayoutId id="2147484084" r:id="rId1"/>
    <p:sldLayoutId id="2147484085" r:id="rId2"/>
    <p:sldLayoutId id="2147484086" r:id="rId3"/>
    <p:sldLayoutId id="2147484087" r:id="rId4"/>
    <p:sldLayoutId id="2147484088" r:id="rId5"/>
    <p:sldLayoutId id="2147484089" r:id="rId6"/>
    <p:sldLayoutId id="2147484090" r:id="rId7"/>
    <p:sldLayoutId id="2147484091" r:id="rId8"/>
    <p:sldLayoutId id="2147484092" r:id="rId9"/>
    <p:sldLayoutId id="2147484093" r:id="rId10"/>
    <p:sldLayoutId id="2147484094"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8/19/2026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176994431"/>
      </p:ext>
    </p:extLst>
  </p:cSld>
  <p:clrMap bg1="lt1" tx1="dk1" bg2="lt2" tx2="dk2" accent1="accent1" accent2="accent2" accent3="accent3" accent4="accent4" accent5="accent5" accent6="accent6" hlink="hlink" folHlink="folHlink"/>
  <p:sldLayoutIdLst>
    <p:sldLayoutId id="2147484096" r:id="rId1"/>
    <p:sldLayoutId id="2147484097" r:id="rId2"/>
    <p:sldLayoutId id="2147484098" r:id="rId3"/>
    <p:sldLayoutId id="2147484099" r:id="rId4"/>
    <p:sldLayoutId id="2147484100" r:id="rId5"/>
    <p:sldLayoutId id="2147484101" r:id="rId6"/>
    <p:sldLayoutId id="2147484102" r:id="rId7"/>
    <p:sldLayoutId id="2147484103" r:id="rId8"/>
    <p:sldLayoutId id="2147484104" r:id="rId9"/>
    <p:sldLayoutId id="2147484105" r:id="rId10"/>
    <p:sldLayoutId id="2147484106" r:id="rId11"/>
    <p:sldLayoutId id="2147484165" r:id="rId12"/>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9E4BF29E-9D4F-6C49-9560-BA5BED92E6CA}"/>
              </a:ext>
            </a:extLst>
          </p:cNvPr>
          <p:cNvSpPr>
            <a:spLocks noGrp="1"/>
          </p:cNvSpPr>
          <p:nvPr>
            <p:ph type="title"/>
          </p:nvPr>
        </p:nvSpPr>
        <p:spPr>
          <a:xfrm>
            <a:off x="479425" y="504671"/>
            <a:ext cx="11233150" cy="772859"/>
          </a:xfrm>
          <a:prstGeom prst="rect">
            <a:avLst/>
          </a:prstGeom>
        </p:spPr>
        <p:txBody>
          <a:bodyPr vert="horz" lIns="0" tIns="0" rIns="0" bIns="0" rtlCol="0" anchor="t" anchorCtr="0">
            <a:noAutofit/>
          </a:bodyPr>
          <a:lstStyle/>
          <a:p>
            <a:r>
              <a:rPr lang="en-GB" noProof="0"/>
              <a:t>Click to edit title style</a:t>
            </a:r>
          </a:p>
        </p:txBody>
      </p:sp>
      <p:sp>
        <p:nvSpPr>
          <p:cNvPr id="3" name="Plassholder for tekst 2">
            <a:extLst>
              <a:ext uri="{FF2B5EF4-FFF2-40B4-BE49-F238E27FC236}">
                <a16:creationId xmlns:a16="http://schemas.microsoft.com/office/drawing/2014/main" id="{86C2AF76-7D2D-0148-A122-F585FAEC5812}"/>
              </a:ext>
            </a:extLst>
          </p:cNvPr>
          <p:cNvSpPr>
            <a:spLocks noGrp="1"/>
          </p:cNvSpPr>
          <p:nvPr>
            <p:ph type="body" idx="1"/>
          </p:nvPr>
        </p:nvSpPr>
        <p:spPr>
          <a:xfrm>
            <a:off x="479425" y="1561251"/>
            <a:ext cx="11233150" cy="4542356"/>
          </a:xfrm>
          <a:prstGeom prst="rect">
            <a:avLst/>
          </a:prstGeom>
        </p:spPr>
        <p:txBody>
          <a:bodyPr vert="horz" lIns="0" tIns="0" rIns="0" bIns="0" rtlCol="0">
            <a:normAutofit/>
          </a:bodyPr>
          <a:lstStyle/>
          <a:p>
            <a:pPr lvl="0"/>
            <a:r>
              <a:rPr lang="en-GB"/>
              <a:t>Click to edit Master text styles</a:t>
            </a:r>
          </a:p>
        </p:txBody>
      </p:sp>
    </p:spTree>
    <p:extLst>
      <p:ext uri="{BB962C8B-B14F-4D97-AF65-F5344CB8AC3E}">
        <p14:creationId xmlns:p14="http://schemas.microsoft.com/office/powerpoint/2010/main" val="3543383691"/>
      </p:ext>
    </p:extLst>
  </p:cSld>
  <p:clrMap bg1="lt1" tx1="dk1" bg2="lt2" tx2="dk2" accent1="accent1" accent2="accent2" accent3="accent3" accent4="accent4" accent5="accent5" accent6="accent6" hlink="hlink" folHlink="folHlink"/>
  <p:sldLayoutIdLst>
    <p:sldLayoutId id="2147484108" r:id="rId1"/>
    <p:sldLayoutId id="2147484109" r:id="rId2"/>
    <p:sldLayoutId id="2147484110" r:id="rId3"/>
    <p:sldLayoutId id="2147484111" r:id="rId4"/>
    <p:sldLayoutId id="2147484112" r:id="rId5"/>
    <p:sldLayoutId id="2147484113" r:id="rId6"/>
    <p:sldLayoutId id="2147484114" r:id="rId7"/>
    <p:sldLayoutId id="2147484115" r:id="rId8"/>
    <p:sldLayoutId id="2147484116" r:id="rId9"/>
    <p:sldLayoutId id="2147484117" r:id="rId10"/>
    <p:sldLayoutId id="2147484118" r:id="rId11"/>
    <p:sldLayoutId id="2147484119" r:id="rId12"/>
    <p:sldLayoutId id="2147484120" r:id="rId13"/>
    <p:sldLayoutId id="2147484121" r:id="rId14"/>
    <p:sldLayoutId id="2147484122" r:id="rId15"/>
    <p:sldLayoutId id="2147484123" r:id="rId16"/>
    <p:sldLayoutId id="2147484124" r:id="rId17"/>
    <p:sldLayoutId id="2147484125" r:id="rId18"/>
    <p:sldLayoutId id="2147484126" r:id="rId19"/>
    <p:sldLayoutId id="2147484127" r:id="rId20"/>
    <p:sldLayoutId id="2147484128" r:id="rId21"/>
    <p:sldLayoutId id="2147484129" r:id="rId22"/>
    <p:sldLayoutId id="2147484130" r:id="rId23"/>
    <p:sldLayoutId id="2147484131" r:id="rId24"/>
    <p:sldLayoutId id="2147484132" r:id="rId25"/>
    <p:sldLayoutId id="2147484133" r:id="rId26"/>
    <p:sldLayoutId id="2147484134" r:id="rId27"/>
    <p:sldLayoutId id="2147484135" r:id="rId28"/>
    <p:sldLayoutId id="2147484136" r:id="rId29"/>
    <p:sldLayoutId id="2147484137" r:id="rId30"/>
    <p:sldLayoutId id="2147484138" r:id="rId31"/>
    <p:sldLayoutId id="2147484139" r:id="rId32"/>
    <p:sldLayoutId id="2147484140" r:id="rId33"/>
    <p:sldLayoutId id="2147484141" r:id="rId34"/>
    <p:sldLayoutId id="2147484142" r:id="rId35"/>
    <p:sldLayoutId id="2147484143" r:id="rId36"/>
    <p:sldLayoutId id="2147484144" r:id="rId37"/>
    <p:sldLayoutId id="2147484145" r:id="rId38"/>
    <p:sldLayoutId id="2147484146" r:id="rId39"/>
    <p:sldLayoutId id="2147484147" r:id="rId40"/>
    <p:sldLayoutId id="2147484148" r:id="rId41"/>
    <p:sldLayoutId id="2147484149" r:id="rId42"/>
    <p:sldLayoutId id="2147484150" r:id="rId43"/>
    <p:sldLayoutId id="2147484151" r:id="rId44"/>
    <p:sldLayoutId id="2147484152" r:id="rId45"/>
    <p:sldLayoutId id="2147484153" r:id="rId46"/>
    <p:sldLayoutId id="2147484154" r:id="rId47"/>
    <p:sldLayoutId id="2147484155" r:id="rId48"/>
    <p:sldLayoutId id="2147484156" r:id="rId49"/>
    <p:sldLayoutId id="2147484157" r:id="rId50"/>
    <p:sldLayoutId id="2147484158" r:id="rId51"/>
    <p:sldLayoutId id="2147484159" r:id="rId52"/>
    <p:sldLayoutId id="2147484160" r:id="rId53"/>
    <p:sldLayoutId id="2147484161" r:id="rId54"/>
    <p:sldLayoutId id="2147484162" r:id="rId55"/>
    <p:sldLayoutId id="2147484163" r:id="rId56"/>
    <p:sldLayoutId id="2147484164" r:id="rId57"/>
  </p:sldLayoutIdLst>
  <p:hf hdr="0"/>
  <p:txStyles>
    <p:titleStyle>
      <a:lvl1pPr algn="l" defTabSz="914400" rtl="0" eaLnBrk="1" latinLnBrk="0" hangingPunct="1">
        <a:lnSpc>
          <a:spcPct val="100000"/>
        </a:lnSpc>
        <a:spcBef>
          <a:spcPct val="0"/>
        </a:spcBef>
        <a:buNone/>
        <a:defRPr sz="3200" b="1" i="0" kern="1200">
          <a:solidFill>
            <a:schemeClr val="tx1"/>
          </a:solidFill>
          <a:latin typeface="Montserrat" pitchFamily="2" charset="77"/>
          <a:ea typeface="Palatino" pitchFamily="2" charset="77"/>
          <a:cs typeface="+mj-cs"/>
        </a:defRPr>
      </a:lvl1pPr>
    </p:titleStyle>
    <p:bodyStyle>
      <a:lvl1pPr marL="342900" indent="-342900" algn="l" defTabSz="914400" rtl="0" eaLnBrk="1" latinLnBrk="0" hangingPunct="1">
        <a:lnSpc>
          <a:spcPct val="100000"/>
        </a:lnSpc>
        <a:spcBef>
          <a:spcPts val="1000"/>
        </a:spcBef>
        <a:buFont typeface="Arial" panose="020B0604020202020204" pitchFamily="34" charset="0"/>
        <a:buChar char="•"/>
        <a:defRPr sz="1600" b="0" i="0" kern="1200">
          <a:solidFill>
            <a:schemeClr val="tx1"/>
          </a:solidFill>
          <a:latin typeface="Montserrat" pitchFamily="2" charset="77"/>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1">
          <p15:clr>
            <a:srgbClr val="F26B43"/>
          </p15:clr>
        </p15:guide>
        <p15:guide id="2" pos="302">
          <p15:clr>
            <a:srgbClr val="F26B43"/>
          </p15:clr>
        </p15:guide>
        <p15:guide id="3" pos="7378">
          <p15:clr>
            <a:srgbClr val="F26B43"/>
          </p15:clr>
        </p15:guide>
        <p15:guide id="4" orient="horz" pos="3838">
          <p15:clr>
            <a:srgbClr val="F26B43"/>
          </p15:clr>
        </p15:guide>
        <p15:guide id="6" orient="horz" pos="30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0.png"/><Relationship Id="rId7" Type="http://schemas.openxmlformats.org/officeDocument/2006/relationships/diagramColors" Target="../diagrams/colors1.xml"/><Relationship Id="rId2" Type="http://schemas.openxmlformats.org/officeDocument/2006/relationships/image" Target="../media/image43.jpeg"/><Relationship Id="rId1" Type="http://schemas.openxmlformats.org/officeDocument/2006/relationships/slideLayout" Target="../slideLayouts/slideLayout83.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45.jpeg"/><Relationship Id="rId4" Type="http://schemas.openxmlformats.org/officeDocument/2006/relationships/diagramData" Target="../diagrams/data1.xml"/><Relationship Id="rId9" Type="http://schemas.openxmlformats.org/officeDocument/2006/relationships/image" Target="../media/image44.jpeg"/></Relationships>
</file>

<file path=ppt/slides/_rels/slide11.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0.png"/><Relationship Id="rId1" Type="http://schemas.openxmlformats.org/officeDocument/2006/relationships/slideLayout" Target="../slideLayouts/slideLayout83.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48.png"/><Relationship Id="rId4" Type="http://schemas.openxmlformats.org/officeDocument/2006/relationships/diagramLayout" Target="../diagrams/layout2.xml"/><Relationship Id="rId9" Type="http://schemas.openxmlformats.org/officeDocument/2006/relationships/image" Target="../media/image4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62.xml"/><Relationship Id="rId5" Type="http://schemas.openxmlformats.org/officeDocument/2006/relationships/image" Target="../media/image52.jpeg"/><Relationship Id="rId4" Type="http://schemas.openxmlformats.org/officeDocument/2006/relationships/image" Target="../media/image51.png"/></Relationships>
</file>

<file path=ppt/slides/_rels/slide1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67.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s>
</file>

<file path=ppt/slides/_rels/slide15.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1.xml"/><Relationship Id="rId1" Type="http://schemas.openxmlformats.org/officeDocument/2006/relationships/slideLayout" Target="../slideLayouts/slideLayout88.xml"/></Relationships>
</file>

<file path=ppt/slides/_rels/slide1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xml"/><Relationship Id="rId1" Type="http://schemas.openxmlformats.org/officeDocument/2006/relationships/slideLayout" Target="../slideLayouts/slideLayout88.xml"/><Relationship Id="rId5" Type="http://schemas.openxmlformats.org/officeDocument/2006/relationships/image" Target="../media/image61.png"/><Relationship Id="rId4" Type="http://schemas.openxmlformats.org/officeDocument/2006/relationships/image" Target="../media/image60.jpeg"/></Relationships>
</file>

<file path=ppt/slides/_rels/slide1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83.xml"/></Relationships>
</file>

<file path=ppt/slides/_rels/slide1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83.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19.xml.rels><?xml version="1.0" encoding="UTF-8" standalone="yes"?>
<Relationships xmlns="http://schemas.openxmlformats.org/package/2006/relationships"><Relationship Id="rId3" Type="http://schemas.openxmlformats.org/officeDocument/2006/relationships/image" Target="../media/image67.png"/><Relationship Id="rId2" Type="http://schemas.microsoft.com/office/2018/10/relationships/comments" Target="../comments/modernComment_13B_E1461C2B.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microsoft.com/office/2018/10/relationships/comments" Target="../comments/modernComment_7FFFD869_17D336FB.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xml"/><Relationship Id="rId1" Type="http://schemas.openxmlformats.org/officeDocument/2006/relationships/slideLayout" Target="../slideLayouts/slideLayout20.xml"/><Relationship Id="rId5" Type="http://schemas.openxmlformats.org/officeDocument/2006/relationships/image" Target="../media/image70.png"/><Relationship Id="rId4" Type="http://schemas.openxmlformats.org/officeDocument/2006/relationships/image" Target="../media/image69.png"/></Relationships>
</file>

<file path=ppt/slides/_rels/slide2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4.xml"/><Relationship Id="rId1" Type="http://schemas.openxmlformats.org/officeDocument/2006/relationships/slideLayout" Target="../slideLayouts/slideLayout20.xml"/><Relationship Id="rId4" Type="http://schemas.openxmlformats.org/officeDocument/2006/relationships/image" Target="../media/image72.jpg"/></Relationships>
</file>

<file path=ppt/slides/_rels/slide23.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5.xml"/><Relationship Id="rId1" Type="http://schemas.openxmlformats.org/officeDocument/2006/relationships/slideLayout" Target="../slideLayouts/slideLayout20.xml"/><Relationship Id="rId4" Type="http://schemas.openxmlformats.org/officeDocument/2006/relationships/image" Target="../media/image74.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1.xml"/></Relationships>
</file>

<file path=ppt/slides/_rels/slide2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95.xml"/></Relationships>
</file>

<file path=ppt/slides/_rels/slide27.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8.xml"/><Relationship Id="rId1" Type="http://schemas.openxmlformats.org/officeDocument/2006/relationships/slideLayout" Target="../slideLayouts/slideLayout10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svg"/><Relationship Id="rId1" Type="http://schemas.openxmlformats.org/officeDocument/2006/relationships/slideLayout" Target="../slideLayouts/slideLayout83.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83.xml"/><Relationship Id="rId6" Type="http://schemas.openxmlformats.org/officeDocument/2006/relationships/image" Target="../media/image29.svg"/><Relationship Id="rId5" Type="http://schemas.openxmlformats.org/officeDocument/2006/relationships/image" Target="../media/image28.svg"/><Relationship Id="rId4" Type="http://schemas.openxmlformats.org/officeDocument/2006/relationships/image" Target="../media/image27.svg"/></Relationships>
</file>

<file path=ppt/slides/_rels/slide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83.xml"/><Relationship Id="rId4" Type="http://schemas.openxmlformats.org/officeDocument/2006/relationships/image" Target="../media/image32.png"/></Relationships>
</file>

<file path=ppt/slides/_rels/slide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0.png"/><Relationship Id="rId1" Type="http://schemas.openxmlformats.org/officeDocument/2006/relationships/slideLayout" Target="../slideLayouts/slideLayout83.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0.png"/><Relationship Id="rId1" Type="http://schemas.openxmlformats.org/officeDocument/2006/relationships/slideLayout" Target="../slideLayouts/slideLayout83.xml"/></Relationships>
</file>

<file path=ppt/slides/_rels/slide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0.png"/><Relationship Id="rId1" Type="http://schemas.openxmlformats.org/officeDocument/2006/relationships/slideLayout" Target="../slideLayouts/slideLayout83.xml"/></Relationships>
</file>

<file path=ppt/slides/_rels/slide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0.png"/><Relationship Id="rId1" Type="http://schemas.openxmlformats.org/officeDocument/2006/relationships/slideLayout" Target="../slideLayouts/slideLayout83.xml"/><Relationship Id="rId4"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1DFD596-8543-6862-B3FC-B9A5DAF739E5}"/>
              </a:ext>
              <a:ext uri="{C183D7F6-B498-43B3-948B-1728B52AA6E4}">
                <adec:decorative xmlns:adec="http://schemas.microsoft.com/office/drawing/2017/decorative" val="1"/>
              </a:ext>
            </a:extLst>
          </p:cNvPr>
          <p:cNvPicPr>
            <a:picLocks noChangeAspect="1"/>
          </p:cNvPicPr>
          <p:nvPr/>
        </p:nvPicPr>
        <p:blipFill>
          <a:blip r:embed="rId2"/>
          <a:srcRect l="27658" r="24660" b="2"/>
          <a:stretch>
            <a:fillRect/>
          </a:stretch>
        </p:blipFill>
        <p:spPr>
          <a:xfrm>
            <a:off x="7297608" y="10"/>
            <a:ext cx="4894392" cy="6851640"/>
          </a:xfrm>
          <a:prstGeom prst="rect">
            <a:avLst/>
          </a:prstGeom>
          <a:noFill/>
        </p:spPr>
      </p:pic>
      <p:sp>
        <p:nvSpPr>
          <p:cNvPr id="15" name="Text Placeholder 2">
            <a:extLst>
              <a:ext uri="{FF2B5EF4-FFF2-40B4-BE49-F238E27FC236}">
                <a16:creationId xmlns:a16="http://schemas.microsoft.com/office/drawing/2014/main" id="{A37A644D-EFDD-2A77-CBCD-6AA45FCAB1F6}"/>
              </a:ext>
            </a:extLst>
          </p:cNvPr>
          <p:cNvSpPr>
            <a:spLocks noGrp="1"/>
          </p:cNvSpPr>
          <p:nvPr>
            <p:ph type="body" idx="1"/>
          </p:nvPr>
        </p:nvSpPr>
        <p:spPr>
          <a:xfrm>
            <a:off x="479424" y="4466351"/>
            <a:ext cx="6396392" cy="846892"/>
          </a:xfrm>
        </p:spPr>
        <p:txBody>
          <a:bodyPr/>
          <a:lstStyle/>
          <a:p>
            <a:endParaRPr lang="en-US"/>
          </a:p>
        </p:txBody>
      </p:sp>
      <p:sp>
        <p:nvSpPr>
          <p:cNvPr id="4" name="Title 3">
            <a:extLst>
              <a:ext uri="{FF2B5EF4-FFF2-40B4-BE49-F238E27FC236}">
                <a16:creationId xmlns:a16="http://schemas.microsoft.com/office/drawing/2014/main" id="{AD1D3851-13DF-318A-BBB8-D455C385FCFD}"/>
              </a:ext>
            </a:extLst>
          </p:cNvPr>
          <p:cNvSpPr>
            <a:spLocks noGrp="1"/>
          </p:cNvSpPr>
          <p:nvPr>
            <p:ph type="title"/>
          </p:nvPr>
        </p:nvSpPr>
        <p:spPr>
          <a:xfrm>
            <a:off x="465138" y="2295429"/>
            <a:ext cx="6410678" cy="1963061"/>
          </a:xfrm>
        </p:spPr>
        <p:txBody>
          <a:bodyPr anchor="b">
            <a:normAutofit/>
          </a:bodyPr>
          <a:lstStyle/>
          <a:p>
            <a:r>
              <a:rPr lang="en-GB" dirty="0"/>
              <a:t>Youth and demand creation</a:t>
            </a:r>
            <a:endParaRPr lang="en-US" dirty="0"/>
          </a:p>
        </p:txBody>
      </p:sp>
      <p:sp>
        <p:nvSpPr>
          <p:cNvPr id="17" name="Text Placeholder 4">
            <a:extLst>
              <a:ext uri="{FF2B5EF4-FFF2-40B4-BE49-F238E27FC236}">
                <a16:creationId xmlns:a16="http://schemas.microsoft.com/office/drawing/2014/main" id="{595F24F3-7327-035C-1029-02A7A076BD66}"/>
              </a:ext>
            </a:extLst>
          </p:cNvPr>
          <p:cNvSpPr>
            <a:spLocks noGrp="1"/>
          </p:cNvSpPr>
          <p:nvPr>
            <p:ph type="body" idx="11"/>
          </p:nvPr>
        </p:nvSpPr>
        <p:spPr>
          <a:xfrm>
            <a:off x="479424" y="5888165"/>
            <a:ext cx="6396392" cy="394913"/>
          </a:xfrm>
        </p:spPr>
        <p:txBody>
          <a:bodyPr/>
          <a:lstStyle/>
          <a:p>
            <a:endParaRPr lang="en-US"/>
          </a:p>
        </p:txBody>
      </p:sp>
    </p:spTree>
    <p:extLst>
      <p:ext uri="{BB962C8B-B14F-4D97-AF65-F5344CB8AC3E}">
        <p14:creationId xmlns:p14="http://schemas.microsoft.com/office/powerpoint/2010/main" val="1194212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4439F4-BEC0-04E0-CA79-830FE7B36870}"/>
            </a:ext>
          </a:extLst>
        </p:cNvPr>
        <p:cNvGrpSpPr/>
        <p:nvPr/>
      </p:nvGrpSpPr>
      <p:grpSpPr>
        <a:xfrm>
          <a:off x="0" y="0"/>
          <a:ext cx="0" cy="0"/>
          <a:chOff x="0" y="0"/>
          <a:chExt cx="0" cy="0"/>
        </a:xfrm>
      </p:grpSpPr>
      <p:pic>
        <p:nvPicPr>
          <p:cNvPr id="122" name="Picture 121">
            <a:extLst>
              <a:ext uri="{FF2B5EF4-FFF2-40B4-BE49-F238E27FC236}">
                <a16:creationId xmlns:a16="http://schemas.microsoft.com/office/drawing/2014/main" id="{BFB4E29A-D43E-2174-4EBB-894F383697AE}"/>
              </a:ext>
            </a:extLst>
          </p:cNvPr>
          <p:cNvPicPr>
            <a:picLocks noChangeAspect="1"/>
          </p:cNvPicPr>
          <p:nvPr/>
        </p:nvPicPr>
        <p:blipFill>
          <a:blip r:embed="rId2"/>
          <a:stretch>
            <a:fillRect/>
          </a:stretch>
        </p:blipFill>
        <p:spPr>
          <a:xfrm>
            <a:off x="9310076" y="468922"/>
            <a:ext cx="2881924" cy="2139464"/>
          </a:xfrm>
          <a:prstGeom prst="rect">
            <a:avLst/>
          </a:prstGeom>
        </p:spPr>
      </p:pic>
      <p:grpSp>
        <p:nvGrpSpPr>
          <p:cNvPr id="2" name="Group 2">
            <a:extLst>
              <a:ext uri="{FF2B5EF4-FFF2-40B4-BE49-F238E27FC236}">
                <a16:creationId xmlns:a16="http://schemas.microsoft.com/office/drawing/2014/main" id="{61FF5004-AA42-0EF5-7D74-082E4936CD9A}"/>
              </a:ext>
            </a:extLst>
          </p:cNvPr>
          <p:cNvGrpSpPr/>
          <p:nvPr/>
        </p:nvGrpSpPr>
        <p:grpSpPr>
          <a:xfrm>
            <a:off x="20" y="-102001"/>
            <a:ext cx="12191981" cy="651307"/>
            <a:chOff x="0" y="0"/>
            <a:chExt cx="24383962" cy="1302615"/>
          </a:xfrm>
        </p:grpSpPr>
        <p:grpSp>
          <p:nvGrpSpPr>
            <p:cNvPr id="4" name="Group 4">
              <a:extLst>
                <a:ext uri="{FF2B5EF4-FFF2-40B4-BE49-F238E27FC236}">
                  <a16:creationId xmlns:a16="http://schemas.microsoft.com/office/drawing/2014/main" id="{44EBEBF2-C008-8B41-70EF-0FDD1333B1C1}"/>
                </a:ext>
              </a:extLst>
            </p:cNvPr>
            <p:cNvGrpSpPr/>
            <p:nvPr/>
          </p:nvGrpSpPr>
          <p:grpSpPr>
            <a:xfrm>
              <a:off x="17388802" y="0"/>
              <a:ext cx="6995160" cy="1264515"/>
              <a:chOff x="0" y="0"/>
              <a:chExt cx="812800" cy="146930"/>
            </a:xfrm>
          </p:grpSpPr>
          <p:sp>
            <p:nvSpPr>
              <p:cNvPr id="5" name="Freeform 5">
                <a:extLst>
                  <a:ext uri="{FF2B5EF4-FFF2-40B4-BE49-F238E27FC236}">
                    <a16:creationId xmlns:a16="http://schemas.microsoft.com/office/drawing/2014/main" id="{CA3018E2-D4CE-81E0-C8E1-3BD61AA0ECC4}"/>
                  </a:ext>
                </a:extLst>
              </p:cNvPr>
              <p:cNvSpPr/>
              <p:nvPr/>
            </p:nvSpPr>
            <p:spPr>
              <a:xfrm>
                <a:off x="0" y="0"/>
                <a:ext cx="812800" cy="146930"/>
              </a:xfrm>
              <a:custGeom>
                <a:avLst/>
                <a:gdLst/>
                <a:ahLst/>
                <a:cxnLst/>
                <a:rect l="l" t="t" r="r" b="b"/>
                <a:pathLst>
                  <a:path w="812800" h="146930">
                    <a:moveTo>
                      <a:pt x="0" y="0"/>
                    </a:moveTo>
                    <a:lnTo>
                      <a:pt x="812800" y="0"/>
                    </a:lnTo>
                    <a:lnTo>
                      <a:pt x="812800" y="146930"/>
                    </a:lnTo>
                    <a:lnTo>
                      <a:pt x="0" y="146930"/>
                    </a:lnTo>
                    <a:close/>
                  </a:path>
                </a:pathLst>
              </a:custGeom>
              <a:solidFill>
                <a:srgbClr val="D87932"/>
              </a:solidFill>
            </p:spPr>
            <p:txBody>
              <a:bodyPr/>
              <a:lstStyle/>
              <a:p>
                <a:pPr defTabSz="609630"/>
                <a:endParaRPr lang="en-GB" sz="1200">
                  <a:solidFill>
                    <a:prstClr val="black"/>
                  </a:solidFill>
                  <a:latin typeface="Calibri"/>
                </a:endParaRPr>
              </a:p>
            </p:txBody>
          </p:sp>
        </p:grpSp>
        <p:sp>
          <p:nvSpPr>
            <p:cNvPr id="3" name="Freeform 3">
              <a:extLst>
                <a:ext uri="{FF2B5EF4-FFF2-40B4-BE49-F238E27FC236}">
                  <a16:creationId xmlns:a16="http://schemas.microsoft.com/office/drawing/2014/main" id="{68104970-5D8C-7886-D527-4EF0DF3FD574}"/>
                </a:ext>
              </a:extLst>
            </p:cNvPr>
            <p:cNvSpPr/>
            <p:nvPr/>
          </p:nvSpPr>
          <p:spPr>
            <a:xfrm>
              <a:off x="0" y="205337"/>
              <a:ext cx="24383962" cy="1097278"/>
            </a:xfrm>
            <a:custGeom>
              <a:avLst/>
              <a:gdLst/>
              <a:ahLst/>
              <a:cxnLst/>
              <a:rect l="l" t="t" r="r" b="b"/>
              <a:pathLst>
                <a:path w="24383962" h="1097278">
                  <a:moveTo>
                    <a:pt x="0" y="0"/>
                  </a:moveTo>
                  <a:lnTo>
                    <a:pt x="24383962" y="0"/>
                  </a:lnTo>
                  <a:lnTo>
                    <a:pt x="24383962" y="1097278"/>
                  </a:lnTo>
                  <a:lnTo>
                    <a:pt x="0" y="1097278"/>
                  </a:lnTo>
                  <a:lnTo>
                    <a:pt x="0" y="0"/>
                  </a:lnTo>
                  <a:close/>
                </a:path>
              </a:pathLst>
            </a:custGeom>
            <a:blipFill>
              <a:blip r:embed="rId3"/>
              <a:stretch>
                <a:fillRect b="-1149999"/>
              </a:stretch>
            </a:blipFill>
          </p:spPr>
          <p:txBody>
            <a:bodyPr/>
            <a:lstStyle/>
            <a:p>
              <a:pPr defTabSz="609630"/>
              <a:endParaRPr lang="en-GB" sz="1200">
                <a:solidFill>
                  <a:prstClr val="black"/>
                </a:solidFill>
                <a:latin typeface="Calibri"/>
              </a:endParaRPr>
            </a:p>
          </p:txBody>
        </p:sp>
      </p:grpSp>
      <p:graphicFrame>
        <p:nvGraphicFramePr>
          <p:cNvPr id="6" name="Diagram 5">
            <a:extLst>
              <a:ext uri="{FF2B5EF4-FFF2-40B4-BE49-F238E27FC236}">
                <a16:creationId xmlns:a16="http://schemas.microsoft.com/office/drawing/2014/main" id="{37F90319-A828-968B-F63F-20EAB4628683}"/>
              </a:ext>
            </a:extLst>
          </p:cNvPr>
          <p:cNvGraphicFramePr/>
          <p:nvPr>
            <p:extLst>
              <p:ext uri="{D42A27DB-BD31-4B8C-83A1-F6EECF244321}">
                <p14:modId xmlns:p14="http://schemas.microsoft.com/office/powerpoint/2010/main" val="1426902400"/>
              </p:ext>
            </p:extLst>
          </p:nvPr>
        </p:nvGraphicFramePr>
        <p:xfrm>
          <a:off x="698500" y="2125297"/>
          <a:ext cx="8283494" cy="435365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TextBox 8">
            <a:extLst>
              <a:ext uri="{FF2B5EF4-FFF2-40B4-BE49-F238E27FC236}">
                <a16:creationId xmlns:a16="http://schemas.microsoft.com/office/drawing/2014/main" id="{D8388302-BEBF-90DE-1662-40DB20E17226}"/>
              </a:ext>
            </a:extLst>
          </p:cNvPr>
          <p:cNvSpPr txBox="1"/>
          <p:nvPr/>
        </p:nvSpPr>
        <p:spPr>
          <a:xfrm>
            <a:off x="735113" y="654019"/>
            <a:ext cx="11233150" cy="877356"/>
          </a:xfrm>
          <a:prstGeom prst="rect">
            <a:avLst/>
          </a:prstGeom>
        </p:spPr>
        <p:txBody>
          <a:bodyPr lIns="0" tIns="0" rIns="0" bIns="0" rtlCol="0" anchor="t">
            <a:spAutoFit/>
          </a:bodyPr>
          <a:lstStyle/>
          <a:p>
            <a:pPr defTabSz="609630">
              <a:lnSpc>
                <a:spcPts val="3520"/>
              </a:lnSpc>
            </a:pPr>
            <a:r>
              <a:rPr lang="en-US" sz="2933" b="1" dirty="0">
                <a:solidFill>
                  <a:srgbClr val="000000"/>
                </a:solidFill>
                <a:latin typeface="Montserrat Bold"/>
                <a:ea typeface="Montserrat Bold"/>
                <a:cs typeface="Montserrat Bold"/>
                <a:sym typeface="Montserrat Bold"/>
              </a:rPr>
              <a:t>Youth as Changemakers</a:t>
            </a:r>
          </a:p>
          <a:p>
            <a:pPr defTabSz="609630">
              <a:lnSpc>
                <a:spcPts val="3520"/>
              </a:lnSpc>
            </a:pPr>
            <a:r>
              <a:rPr lang="en-US" sz="2000" b="1">
                <a:solidFill>
                  <a:srgbClr val="000000"/>
                </a:solidFill>
                <a:latin typeface="Montserrat Bold"/>
                <a:ea typeface="Montserrat Bold"/>
                <a:cs typeface="Montserrat Bold"/>
              </a:rPr>
              <a:t>CAMPAIGNS</a:t>
            </a:r>
          </a:p>
        </p:txBody>
      </p:sp>
      <p:sp>
        <p:nvSpPr>
          <p:cNvPr id="9" name="TextBox 9">
            <a:extLst>
              <a:ext uri="{FF2B5EF4-FFF2-40B4-BE49-F238E27FC236}">
                <a16:creationId xmlns:a16="http://schemas.microsoft.com/office/drawing/2014/main" id="{86505F6E-500E-CF0E-A097-C65A312271D3}"/>
              </a:ext>
            </a:extLst>
          </p:cNvPr>
          <p:cNvSpPr txBox="1"/>
          <p:nvPr/>
        </p:nvSpPr>
        <p:spPr>
          <a:xfrm>
            <a:off x="735113" y="1533412"/>
            <a:ext cx="11233150" cy="354969"/>
          </a:xfrm>
          <a:prstGeom prst="rect">
            <a:avLst/>
          </a:prstGeom>
        </p:spPr>
        <p:txBody>
          <a:bodyPr lIns="0" tIns="0" rIns="0" bIns="0" rtlCol="0" anchor="t">
            <a:spAutoFit/>
          </a:bodyPr>
          <a:lstStyle/>
          <a:p>
            <a:pPr defTabSz="609630">
              <a:lnSpc>
                <a:spcPts val="2880"/>
              </a:lnSpc>
            </a:pPr>
            <a:r>
              <a:rPr lang="en-US" sz="2400" b="1">
                <a:solidFill>
                  <a:srgbClr val="B20933"/>
                </a:solidFill>
                <a:latin typeface="Montserrat Bold"/>
                <a:ea typeface="Montserrat Bold"/>
                <a:cs typeface="Montserrat Bold"/>
                <a:sym typeface="Montserrat Bold"/>
              </a:rPr>
              <a:t>ACT4FOOD – Asia Youth Leaders</a:t>
            </a:r>
          </a:p>
        </p:txBody>
      </p:sp>
      <p:pic>
        <p:nvPicPr>
          <p:cNvPr id="123" name="Picture 122">
            <a:extLst>
              <a:ext uri="{FF2B5EF4-FFF2-40B4-BE49-F238E27FC236}">
                <a16:creationId xmlns:a16="http://schemas.microsoft.com/office/drawing/2014/main" id="{5AE5F43D-1AC1-CA1C-95D1-C6F6E27A9698}"/>
              </a:ext>
            </a:extLst>
          </p:cNvPr>
          <p:cNvPicPr>
            <a:picLocks noChangeAspect="1"/>
          </p:cNvPicPr>
          <p:nvPr/>
        </p:nvPicPr>
        <p:blipFill>
          <a:blip r:embed="rId9"/>
          <a:srcRect r="326" b="38425"/>
          <a:stretch>
            <a:fillRect/>
          </a:stretch>
        </p:blipFill>
        <p:spPr>
          <a:xfrm>
            <a:off x="9307634" y="2608384"/>
            <a:ext cx="2886826" cy="2397219"/>
          </a:xfrm>
          <a:prstGeom prst="rect">
            <a:avLst/>
          </a:prstGeom>
        </p:spPr>
      </p:pic>
      <p:pic>
        <p:nvPicPr>
          <p:cNvPr id="124" name="Picture 123">
            <a:extLst>
              <a:ext uri="{FF2B5EF4-FFF2-40B4-BE49-F238E27FC236}">
                <a16:creationId xmlns:a16="http://schemas.microsoft.com/office/drawing/2014/main" id="{2664EDA5-BE67-088F-129B-985A7FA7C95F}"/>
              </a:ext>
            </a:extLst>
          </p:cNvPr>
          <p:cNvPicPr>
            <a:picLocks noChangeAspect="1"/>
          </p:cNvPicPr>
          <p:nvPr/>
        </p:nvPicPr>
        <p:blipFill>
          <a:blip r:embed="rId10"/>
          <a:srcRect t="15942" r="190" b="33761"/>
          <a:stretch>
            <a:fillRect/>
          </a:stretch>
        </p:blipFill>
        <p:spPr>
          <a:xfrm>
            <a:off x="9307634" y="4893521"/>
            <a:ext cx="2886821" cy="1964488"/>
          </a:xfrm>
          <a:prstGeom prst="rect">
            <a:avLst/>
          </a:prstGeom>
        </p:spPr>
      </p:pic>
    </p:spTree>
    <p:extLst>
      <p:ext uri="{BB962C8B-B14F-4D97-AF65-F5344CB8AC3E}">
        <p14:creationId xmlns:p14="http://schemas.microsoft.com/office/powerpoint/2010/main" val="4416507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E2615-A48F-B61A-AC26-7A775E95A12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384C2A9-8AC9-A44B-8F7A-A950F65F2FE1}"/>
              </a:ext>
            </a:extLst>
          </p:cNvPr>
          <p:cNvGrpSpPr/>
          <p:nvPr/>
        </p:nvGrpSpPr>
        <p:grpSpPr>
          <a:xfrm>
            <a:off x="20" y="-102001"/>
            <a:ext cx="12191981" cy="651307"/>
            <a:chOff x="0" y="0"/>
            <a:chExt cx="24383962" cy="1302615"/>
          </a:xfrm>
        </p:grpSpPr>
        <p:sp>
          <p:nvSpPr>
            <p:cNvPr id="3" name="Freeform 3">
              <a:extLst>
                <a:ext uri="{FF2B5EF4-FFF2-40B4-BE49-F238E27FC236}">
                  <a16:creationId xmlns:a16="http://schemas.microsoft.com/office/drawing/2014/main" id="{968D7C12-1749-04AD-8431-01E5F0AD19CF}"/>
                </a:ext>
              </a:extLst>
            </p:cNvPr>
            <p:cNvSpPr/>
            <p:nvPr/>
          </p:nvSpPr>
          <p:spPr>
            <a:xfrm>
              <a:off x="0" y="205337"/>
              <a:ext cx="24383962" cy="1097278"/>
            </a:xfrm>
            <a:custGeom>
              <a:avLst/>
              <a:gdLst/>
              <a:ahLst/>
              <a:cxnLst/>
              <a:rect l="l" t="t" r="r" b="b"/>
              <a:pathLst>
                <a:path w="24383962" h="1097278">
                  <a:moveTo>
                    <a:pt x="0" y="0"/>
                  </a:moveTo>
                  <a:lnTo>
                    <a:pt x="24383962" y="0"/>
                  </a:lnTo>
                  <a:lnTo>
                    <a:pt x="24383962" y="1097278"/>
                  </a:lnTo>
                  <a:lnTo>
                    <a:pt x="0" y="1097278"/>
                  </a:lnTo>
                  <a:lnTo>
                    <a:pt x="0" y="0"/>
                  </a:lnTo>
                  <a:close/>
                </a:path>
              </a:pathLst>
            </a:custGeom>
            <a:blipFill>
              <a:blip r:embed="rId2"/>
              <a:stretch>
                <a:fillRect b="-1149999"/>
              </a:stretch>
            </a:blipFill>
          </p:spPr>
          <p:txBody>
            <a:bodyPr/>
            <a:lstStyle/>
            <a:p>
              <a:pPr defTabSz="609630"/>
              <a:endParaRPr lang="en-GB" sz="1200">
                <a:solidFill>
                  <a:prstClr val="black"/>
                </a:solidFill>
                <a:latin typeface="Calibri"/>
              </a:endParaRPr>
            </a:p>
          </p:txBody>
        </p:sp>
        <p:grpSp>
          <p:nvGrpSpPr>
            <p:cNvPr id="4" name="Group 4">
              <a:extLst>
                <a:ext uri="{FF2B5EF4-FFF2-40B4-BE49-F238E27FC236}">
                  <a16:creationId xmlns:a16="http://schemas.microsoft.com/office/drawing/2014/main" id="{7C644E57-50EF-8552-2A95-4146949A3469}"/>
                </a:ext>
              </a:extLst>
            </p:cNvPr>
            <p:cNvGrpSpPr/>
            <p:nvPr/>
          </p:nvGrpSpPr>
          <p:grpSpPr>
            <a:xfrm>
              <a:off x="17388802" y="0"/>
              <a:ext cx="6995160" cy="1264515"/>
              <a:chOff x="0" y="0"/>
              <a:chExt cx="812800" cy="146930"/>
            </a:xfrm>
          </p:grpSpPr>
          <p:sp>
            <p:nvSpPr>
              <p:cNvPr id="5" name="Freeform 5">
                <a:extLst>
                  <a:ext uri="{FF2B5EF4-FFF2-40B4-BE49-F238E27FC236}">
                    <a16:creationId xmlns:a16="http://schemas.microsoft.com/office/drawing/2014/main" id="{7D3F1AD3-498B-1C47-39D7-37A8DC80E0AA}"/>
                  </a:ext>
                </a:extLst>
              </p:cNvPr>
              <p:cNvSpPr/>
              <p:nvPr/>
            </p:nvSpPr>
            <p:spPr>
              <a:xfrm>
                <a:off x="0" y="0"/>
                <a:ext cx="812800" cy="146930"/>
              </a:xfrm>
              <a:custGeom>
                <a:avLst/>
                <a:gdLst/>
                <a:ahLst/>
                <a:cxnLst/>
                <a:rect l="l" t="t" r="r" b="b"/>
                <a:pathLst>
                  <a:path w="812800" h="146930">
                    <a:moveTo>
                      <a:pt x="0" y="0"/>
                    </a:moveTo>
                    <a:lnTo>
                      <a:pt x="812800" y="0"/>
                    </a:lnTo>
                    <a:lnTo>
                      <a:pt x="812800" y="146930"/>
                    </a:lnTo>
                    <a:lnTo>
                      <a:pt x="0" y="146930"/>
                    </a:lnTo>
                    <a:close/>
                  </a:path>
                </a:pathLst>
              </a:custGeom>
              <a:solidFill>
                <a:srgbClr val="D87932"/>
              </a:solidFill>
            </p:spPr>
            <p:txBody>
              <a:bodyPr/>
              <a:lstStyle/>
              <a:p>
                <a:pPr defTabSz="609630"/>
                <a:endParaRPr lang="en-GB" sz="1200">
                  <a:solidFill>
                    <a:prstClr val="black"/>
                  </a:solidFill>
                  <a:latin typeface="Calibri"/>
                </a:endParaRPr>
              </a:p>
            </p:txBody>
          </p:sp>
        </p:grpSp>
      </p:grpSp>
      <p:graphicFrame>
        <p:nvGraphicFramePr>
          <p:cNvPr id="6" name="Diagram 5">
            <a:extLst>
              <a:ext uri="{FF2B5EF4-FFF2-40B4-BE49-F238E27FC236}">
                <a16:creationId xmlns:a16="http://schemas.microsoft.com/office/drawing/2014/main" id="{360784AD-618A-0EF3-9C8B-AAF92D2AC4C1}"/>
              </a:ext>
            </a:extLst>
          </p:cNvPr>
          <p:cNvGraphicFramePr/>
          <p:nvPr>
            <p:extLst>
              <p:ext uri="{D42A27DB-BD31-4B8C-83A1-F6EECF244321}">
                <p14:modId xmlns:p14="http://schemas.microsoft.com/office/powerpoint/2010/main" val="267834453"/>
              </p:ext>
            </p:extLst>
          </p:nvPr>
        </p:nvGraphicFramePr>
        <p:xfrm>
          <a:off x="732692" y="2027603"/>
          <a:ext cx="8823243" cy="46410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8">
            <a:extLst>
              <a:ext uri="{FF2B5EF4-FFF2-40B4-BE49-F238E27FC236}">
                <a16:creationId xmlns:a16="http://schemas.microsoft.com/office/drawing/2014/main" id="{B0C9F77E-EF47-D943-E8BF-264B31A57509}"/>
              </a:ext>
            </a:extLst>
          </p:cNvPr>
          <p:cNvSpPr txBox="1"/>
          <p:nvPr/>
        </p:nvSpPr>
        <p:spPr>
          <a:xfrm>
            <a:off x="735113" y="654019"/>
            <a:ext cx="11233150" cy="877356"/>
          </a:xfrm>
          <a:prstGeom prst="rect">
            <a:avLst/>
          </a:prstGeom>
        </p:spPr>
        <p:txBody>
          <a:bodyPr lIns="0" tIns="0" rIns="0" bIns="0" rtlCol="0" anchor="t">
            <a:spAutoFit/>
          </a:bodyPr>
          <a:lstStyle/>
          <a:p>
            <a:pPr defTabSz="609630">
              <a:lnSpc>
                <a:spcPts val="3520"/>
              </a:lnSpc>
            </a:pPr>
            <a:r>
              <a:rPr lang="en-US" sz="2933" b="1" dirty="0">
                <a:solidFill>
                  <a:srgbClr val="000000"/>
                </a:solidFill>
                <a:latin typeface="Montserrat Bold"/>
                <a:ea typeface="Montserrat Bold"/>
                <a:cs typeface="Montserrat Bold"/>
                <a:sym typeface="Montserrat Bold"/>
              </a:rPr>
              <a:t>Youth as Changemakers</a:t>
            </a:r>
          </a:p>
          <a:p>
            <a:pPr defTabSz="609630">
              <a:lnSpc>
                <a:spcPts val="3520"/>
              </a:lnSpc>
            </a:pPr>
            <a:r>
              <a:rPr lang="en-US" sz="2000" b="1">
                <a:solidFill>
                  <a:srgbClr val="000000"/>
                </a:solidFill>
                <a:latin typeface="Montserrat Bold"/>
                <a:ea typeface="Montserrat Bold"/>
                <a:cs typeface="Montserrat Bold"/>
              </a:rPr>
              <a:t>CAMPAIGNS</a:t>
            </a:r>
          </a:p>
        </p:txBody>
      </p:sp>
      <p:sp>
        <p:nvSpPr>
          <p:cNvPr id="9" name="TextBox 9">
            <a:extLst>
              <a:ext uri="{FF2B5EF4-FFF2-40B4-BE49-F238E27FC236}">
                <a16:creationId xmlns:a16="http://schemas.microsoft.com/office/drawing/2014/main" id="{1F275EC5-035B-25B3-D3BB-D456DFEB71CE}"/>
              </a:ext>
            </a:extLst>
          </p:cNvPr>
          <p:cNvSpPr txBox="1"/>
          <p:nvPr/>
        </p:nvSpPr>
        <p:spPr>
          <a:xfrm>
            <a:off x="735113" y="1533412"/>
            <a:ext cx="11233150" cy="354969"/>
          </a:xfrm>
          <a:prstGeom prst="rect">
            <a:avLst/>
          </a:prstGeom>
        </p:spPr>
        <p:txBody>
          <a:bodyPr lIns="0" tIns="0" rIns="0" bIns="0" rtlCol="0" anchor="t">
            <a:spAutoFit/>
          </a:bodyPr>
          <a:lstStyle/>
          <a:p>
            <a:pPr defTabSz="609630">
              <a:lnSpc>
                <a:spcPts val="2880"/>
              </a:lnSpc>
            </a:pPr>
            <a:r>
              <a:rPr lang="en-US" sz="2400" b="1">
                <a:solidFill>
                  <a:srgbClr val="B20933"/>
                </a:solidFill>
                <a:latin typeface="Montserrat Bold"/>
                <a:ea typeface="Montserrat Bold"/>
                <a:cs typeface="Montserrat Bold"/>
                <a:sym typeface="Montserrat Bold"/>
              </a:rPr>
              <a:t>ACT4FOOD – Asia Youth Leaders</a:t>
            </a:r>
          </a:p>
        </p:txBody>
      </p:sp>
      <p:pic>
        <p:nvPicPr>
          <p:cNvPr id="1558" name="Picture 1557">
            <a:extLst>
              <a:ext uri="{FF2B5EF4-FFF2-40B4-BE49-F238E27FC236}">
                <a16:creationId xmlns:a16="http://schemas.microsoft.com/office/drawing/2014/main" id="{B2015F4E-CA20-9CE9-A129-75F722FD737E}"/>
              </a:ext>
            </a:extLst>
          </p:cNvPr>
          <p:cNvPicPr>
            <a:picLocks noChangeAspect="1"/>
          </p:cNvPicPr>
          <p:nvPr/>
        </p:nvPicPr>
        <p:blipFill>
          <a:blip r:embed="rId8"/>
          <a:stretch>
            <a:fillRect/>
          </a:stretch>
        </p:blipFill>
        <p:spPr>
          <a:xfrm>
            <a:off x="9492487" y="433916"/>
            <a:ext cx="1800692" cy="1799168"/>
          </a:xfrm>
          <a:prstGeom prst="rect">
            <a:avLst/>
          </a:prstGeom>
        </p:spPr>
      </p:pic>
      <p:pic>
        <p:nvPicPr>
          <p:cNvPr id="1568" name="Picture 1567">
            <a:extLst>
              <a:ext uri="{FF2B5EF4-FFF2-40B4-BE49-F238E27FC236}">
                <a16:creationId xmlns:a16="http://schemas.microsoft.com/office/drawing/2014/main" id="{C6365C1A-A53C-0AA2-887A-C1209F7989F2}"/>
              </a:ext>
            </a:extLst>
          </p:cNvPr>
          <p:cNvPicPr>
            <a:picLocks noChangeAspect="1"/>
          </p:cNvPicPr>
          <p:nvPr/>
        </p:nvPicPr>
        <p:blipFill>
          <a:blip r:embed="rId9"/>
          <a:stretch>
            <a:fillRect/>
          </a:stretch>
        </p:blipFill>
        <p:spPr>
          <a:xfrm>
            <a:off x="10392072" y="2772834"/>
            <a:ext cx="1800691" cy="1799167"/>
          </a:xfrm>
          <a:prstGeom prst="rect">
            <a:avLst/>
          </a:prstGeom>
        </p:spPr>
      </p:pic>
      <p:pic>
        <p:nvPicPr>
          <p:cNvPr id="1569" name="Picture 1568">
            <a:extLst>
              <a:ext uri="{FF2B5EF4-FFF2-40B4-BE49-F238E27FC236}">
                <a16:creationId xmlns:a16="http://schemas.microsoft.com/office/drawing/2014/main" id="{6BD86C37-016C-F855-4B54-67291293A2CE}"/>
              </a:ext>
            </a:extLst>
          </p:cNvPr>
          <p:cNvPicPr>
            <a:picLocks noChangeAspect="1"/>
          </p:cNvPicPr>
          <p:nvPr/>
        </p:nvPicPr>
        <p:blipFill>
          <a:blip r:embed="rId10"/>
          <a:stretch>
            <a:fillRect/>
          </a:stretch>
        </p:blipFill>
        <p:spPr>
          <a:xfrm>
            <a:off x="10128250" y="5238750"/>
            <a:ext cx="1619250" cy="1619250"/>
          </a:xfrm>
          <a:prstGeom prst="rect">
            <a:avLst/>
          </a:prstGeom>
        </p:spPr>
      </p:pic>
    </p:spTree>
    <p:extLst>
      <p:ext uri="{BB962C8B-B14F-4D97-AF65-F5344CB8AC3E}">
        <p14:creationId xmlns:p14="http://schemas.microsoft.com/office/powerpoint/2010/main" val="836709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Rectangle 98">
            <a:extLst>
              <a:ext uri="{FF2B5EF4-FFF2-40B4-BE49-F238E27FC236}">
                <a16:creationId xmlns:a16="http://schemas.microsoft.com/office/drawing/2014/main" id="{400A5194-A9C1-DA6F-2944-38713B06E812}"/>
              </a:ext>
            </a:extLst>
          </p:cNvPr>
          <p:cNvSpPr/>
          <p:nvPr/>
        </p:nvSpPr>
        <p:spPr>
          <a:xfrm>
            <a:off x="826199" y="775592"/>
            <a:ext cx="56053" cy="653489"/>
          </a:xfrm>
          <a:prstGeom prst="rect">
            <a:avLst/>
          </a:prstGeom>
          <a:solidFill>
            <a:srgbClr val="B109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0" name="TextBox 99">
            <a:extLst>
              <a:ext uri="{FF2B5EF4-FFF2-40B4-BE49-F238E27FC236}">
                <a16:creationId xmlns:a16="http://schemas.microsoft.com/office/drawing/2014/main" id="{81DC3E51-368C-6839-A936-10D8DBBE3FC3}"/>
              </a:ext>
            </a:extLst>
          </p:cNvPr>
          <p:cNvSpPr txBox="1"/>
          <p:nvPr/>
        </p:nvSpPr>
        <p:spPr>
          <a:xfrm>
            <a:off x="923940" y="779725"/>
            <a:ext cx="11797196" cy="81560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50" b="1" i="0" u="none" strike="noStrike" kern="1200" cap="none" spc="125" normalizeH="0" baseline="0" noProof="0" dirty="0">
                <a:ln>
                  <a:noFill/>
                </a:ln>
                <a:solidFill>
                  <a:srgbClr val="B20933"/>
                </a:solidFill>
                <a:effectLst/>
                <a:uLnTx/>
                <a:uFillTx/>
                <a:latin typeface="Montserrat"/>
                <a:ea typeface="+mn-ea"/>
                <a:cs typeface="Arial"/>
              </a:rPr>
              <a:t>YOUTH VOICES PROJECT- ENGAGING YOUTH IN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50" b="1" i="0" u="none" strike="noStrike" kern="1200" cap="none" spc="125" normalizeH="0" baseline="0" noProof="0" dirty="0">
                <a:ln>
                  <a:noFill/>
                </a:ln>
                <a:solidFill>
                  <a:srgbClr val="B20933"/>
                </a:solidFill>
                <a:effectLst/>
                <a:uLnTx/>
                <a:uFillTx/>
                <a:latin typeface="Montserrat"/>
                <a:ea typeface="+mn-ea"/>
                <a:cs typeface="Arial"/>
              </a:rPr>
              <a:t>FOOD SYSTEMS POLICY</a:t>
            </a:r>
          </a:p>
        </p:txBody>
      </p:sp>
      <p:grpSp>
        <p:nvGrpSpPr>
          <p:cNvPr id="142" name="Group 141">
            <a:extLst>
              <a:ext uri="{FF2B5EF4-FFF2-40B4-BE49-F238E27FC236}">
                <a16:creationId xmlns:a16="http://schemas.microsoft.com/office/drawing/2014/main" id="{D2005DA5-A484-7BB7-6A7C-D87537F8F54E}"/>
              </a:ext>
            </a:extLst>
          </p:cNvPr>
          <p:cNvGrpSpPr/>
          <p:nvPr/>
        </p:nvGrpSpPr>
        <p:grpSpPr>
          <a:xfrm>
            <a:off x="895708" y="1656602"/>
            <a:ext cx="10269047" cy="4927599"/>
            <a:chOff x="1371602" y="2288174"/>
            <a:chExt cx="15403569" cy="7391399"/>
          </a:xfrm>
        </p:grpSpPr>
        <p:grpSp>
          <p:nvGrpSpPr>
            <p:cNvPr id="4" name="Group 3">
              <a:extLst>
                <a:ext uri="{FF2B5EF4-FFF2-40B4-BE49-F238E27FC236}">
                  <a16:creationId xmlns:a16="http://schemas.microsoft.com/office/drawing/2014/main" id="{49F08245-281D-FFC1-A70A-910A7B76DCC3}"/>
                </a:ext>
              </a:extLst>
            </p:cNvPr>
            <p:cNvGrpSpPr/>
            <p:nvPr/>
          </p:nvGrpSpPr>
          <p:grpSpPr>
            <a:xfrm>
              <a:off x="1371602" y="2288174"/>
              <a:ext cx="5867401" cy="7391399"/>
              <a:chOff x="9402945" y="2167594"/>
              <a:chExt cx="5126805" cy="6992192"/>
            </a:xfrm>
          </p:grpSpPr>
          <p:grpSp>
            <p:nvGrpSpPr>
              <p:cNvPr id="5" name="组合 74">
                <a:extLst>
                  <a:ext uri="{FF2B5EF4-FFF2-40B4-BE49-F238E27FC236}">
                    <a16:creationId xmlns:a16="http://schemas.microsoft.com/office/drawing/2014/main" id="{F9057D8A-B38E-B886-FE9D-DCC89FFD554B}"/>
                  </a:ext>
                </a:extLst>
              </p:cNvPr>
              <p:cNvGrpSpPr/>
              <p:nvPr/>
            </p:nvGrpSpPr>
            <p:grpSpPr>
              <a:xfrm>
                <a:off x="11434125" y="6400265"/>
                <a:ext cx="1233339" cy="1546331"/>
                <a:chOff x="2108014" y="4098165"/>
                <a:chExt cx="813447" cy="1019880"/>
              </a:xfrm>
              <a:solidFill>
                <a:srgbClr val="B10933"/>
              </a:solidFill>
            </p:grpSpPr>
            <p:sp>
              <p:nvSpPr>
                <p:cNvPr id="78" name="Freeform 7">
                  <a:extLst>
                    <a:ext uri="{FF2B5EF4-FFF2-40B4-BE49-F238E27FC236}">
                      <a16:creationId xmlns:a16="http://schemas.microsoft.com/office/drawing/2014/main" id="{A2BE50B5-8F04-BFEB-5E65-F8FE3042B1F1}"/>
                    </a:ext>
                  </a:extLst>
                </p:cNvPr>
                <p:cNvSpPr>
                  <a:spLocks/>
                </p:cNvSpPr>
                <p:nvPr/>
              </p:nvSpPr>
              <p:spPr bwMode="auto">
                <a:xfrm>
                  <a:off x="2586307" y="4329321"/>
                  <a:ext cx="253270" cy="602021"/>
                </a:xfrm>
                <a:custGeom>
                  <a:avLst/>
                  <a:gdLst/>
                  <a:ahLst/>
                  <a:cxnLst>
                    <a:cxn ang="0">
                      <a:pos x="0" y="312"/>
                    </a:cxn>
                    <a:cxn ang="0">
                      <a:pos x="6" y="366"/>
                    </a:cxn>
                    <a:cxn ang="0">
                      <a:pos x="54" y="330"/>
                    </a:cxn>
                    <a:cxn ang="0">
                      <a:pos x="96" y="318"/>
                    </a:cxn>
                    <a:cxn ang="0">
                      <a:pos x="72" y="408"/>
                    </a:cxn>
                    <a:cxn ang="0">
                      <a:pos x="102" y="474"/>
                    </a:cxn>
                    <a:cxn ang="0">
                      <a:pos x="138" y="540"/>
                    </a:cxn>
                    <a:cxn ang="0">
                      <a:pos x="228" y="582"/>
                    </a:cxn>
                    <a:cxn ang="0">
                      <a:pos x="234" y="672"/>
                    </a:cxn>
                    <a:cxn ang="0">
                      <a:pos x="282" y="762"/>
                    </a:cxn>
                    <a:cxn ang="0">
                      <a:pos x="288" y="822"/>
                    </a:cxn>
                    <a:cxn ang="0">
                      <a:pos x="294" y="900"/>
                    </a:cxn>
                    <a:cxn ang="0">
                      <a:pos x="312" y="1002"/>
                    </a:cxn>
                    <a:cxn ang="0">
                      <a:pos x="318" y="1128"/>
                    </a:cxn>
                    <a:cxn ang="0">
                      <a:pos x="330" y="1224"/>
                    </a:cxn>
                    <a:cxn ang="0">
                      <a:pos x="312" y="1302"/>
                    </a:cxn>
                    <a:cxn ang="0">
                      <a:pos x="295" y="1401"/>
                    </a:cxn>
                    <a:cxn ang="0">
                      <a:pos x="228" y="1446"/>
                    </a:cxn>
                    <a:cxn ang="0">
                      <a:pos x="210" y="1488"/>
                    </a:cxn>
                    <a:cxn ang="0">
                      <a:pos x="192" y="1542"/>
                    </a:cxn>
                    <a:cxn ang="0">
                      <a:pos x="216" y="1608"/>
                    </a:cxn>
                    <a:cxn ang="0">
                      <a:pos x="276" y="1578"/>
                    </a:cxn>
                    <a:cxn ang="0">
                      <a:pos x="330" y="1614"/>
                    </a:cxn>
                    <a:cxn ang="0">
                      <a:pos x="354" y="1680"/>
                    </a:cxn>
                    <a:cxn ang="0">
                      <a:pos x="336" y="1746"/>
                    </a:cxn>
                    <a:cxn ang="0">
                      <a:pos x="324" y="1812"/>
                    </a:cxn>
                    <a:cxn ang="0">
                      <a:pos x="312" y="1896"/>
                    </a:cxn>
                    <a:cxn ang="0">
                      <a:pos x="366" y="1848"/>
                    </a:cxn>
                    <a:cxn ang="0">
                      <a:pos x="372" y="1800"/>
                    </a:cxn>
                    <a:cxn ang="0">
                      <a:pos x="456" y="1806"/>
                    </a:cxn>
                    <a:cxn ang="0">
                      <a:pos x="462" y="1752"/>
                    </a:cxn>
                    <a:cxn ang="0">
                      <a:pos x="522" y="1680"/>
                    </a:cxn>
                    <a:cxn ang="0">
                      <a:pos x="600" y="1680"/>
                    </a:cxn>
                    <a:cxn ang="0">
                      <a:pos x="666" y="1608"/>
                    </a:cxn>
                    <a:cxn ang="0">
                      <a:pos x="702" y="1590"/>
                    </a:cxn>
                    <a:cxn ang="0">
                      <a:pos x="666" y="1500"/>
                    </a:cxn>
                    <a:cxn ang="0">
                      <a:pos x="678" y="1404"/>
                    </a:cxn>
                    <a:cxn ang="0">
                      <a:pos x="714" y="1326"/>
                    </a:cxn>
                    <a:cxn ang="0">
                      <a:pos x="732" y="1206"/>
                    </a:cxn>
                    <a:cxn ang="0">
                      <a:pos x="750" y="1074"/>
                    </a:cxn>
                    <a:cxn ang="0">
                      <a:pos x="786" y="954"/>
                    </a:cxn>
                    <a:cxn ang="0">
                      <a:pos x="798" y="852"/>
                    </a:cxn>
                    <a:cxn ang="0">
                      <a:pos x="798" y="756"/>
                    </a:cxn>
                    <a:cxn ang="0">
                      <a:pos x="756" y="666"/>
                    </a:cxn>
                    <a:cxn ang="0">
                      <a:pos x="720" y="600"/>
                    </a:cxn>
                    <a:cxn ang="0">
                      <a:pos x="666" y="552"/>
                    </a:cxn>
                    <a:cxn ang="0">
                      <a:pos x="612" y="498"/>
                    </a:cxn>
                    <a:cxn ang="0">
                      <a:pos x="588" y="420"/>
                    </a:cxn>
                    <a:cxn ang="0">
                      <a:pos x="528" y="306"/>
                    </a:cxn>
                    <a:cxn ang="0">
                      <a:pos x="522" y="216"/>
                    </a:cxn>
                    <a:cxn ang="0">
                      <a:pos x="522" y="150"/>
                    </a:cxn>
                    <a:cxn ang="0">
                      <a:pos x="504" y="66"/>
                    </a:cxn>
                    <a:cxn ang="0">
                      <a:pos x="438" y="12"/>
                    </a:cxn>
                    <a:cxn ang="0">
                      <a:pos x="384" y="0"/>
                    </a:cxn>
                    <a:cxn ang="0">
                      <a:pos x="294" y="0"/>
                    </a:cxn>
                    <a:cxn ang="0">
                      <a:pos x="198" y="78"/>
                    </a:cxn>
                    <a:cxn ang="0">
                      <a:pos x="144" y="126"/>
                    </a:cxn>
                    <a:cxn ang="0">
                      <a:pos x="78" y="180"/>
                    </a:cxn>
                    <a:cxn ang="0">
                      <a:pos x="42" y="252"/>
                    </a:cxn>
                    <a:cxn ang="0">
                      <a:pos x="0" y="312"/>
                    </a:cxn>
                  </a:cxnLst>
                  <a:rect l="0" t="0" r="r" b="b"/>
                  <a:pathLst>
                    <a:path w="798" h="1896">
                      <a:moveTo>
                        <a:pt x="0" y="312"/>
                      </a:moveTo>
                      <a:lnTo>
                        <a:pt x="6" y="366"/>
                      </a:lnTo>
                      <a:lnTo>
                        <a:pt x="54" y="330"/>
                      </a:lnTo>
                      <a:lnTo>
                        <a:pt x="96" y="318"/>
                      </a:lnTo>
                      <a:lnTo>
                        <a:pt x="72" y="408"/>
                      </a:lnTo>
                      <a:lnTo>
                        <a:pt x="102" y="474"/>
                      </a:lnTo>
                      <a:lnTo>
                        <a:pt x="138" y="540"/>
                      </a:lnTo>
                      <a:lnTo>
                        <a:pt x="228" y="582"/>
                      </a:lnTo>
                      <a:lnTo>
                        <a:pt x="234" y="672"/>
                      </a:lnTo>
                      <a:lnTo>
                        <a:pt x="282" y="762"/>
                      </a:lnTo>
                      <a:lnTo>
                        <a:pt x="288" y="822"/>
                      </a:lnTo>
                      <a:lnTo>
                        <a:pt x="294" y="900"/>
                      </a:lnTo>
                      <a:lnTo>
                        <a:pt x="312" y="1002"/>
                      </a:lnTo>
                      <a:lnTo>
                        <a:pt x="318" y="1128"/>
                      </a:lnTo>
                      <a:lnTo>
                        <a:pt x="330" y="1224"/>
                      </a:lnTo>
                      <a:lnTo>
                        <a:pt x="312" y="1302"/>
                      </a:lnTo>
                      <a:lnTo>
                        <a:pt x="295" y="1401"/>
                      </a:lnTo>
                      <a:lnTo>
                        <a:pt x="228" y="1446"/>
                      </a:lnTo>
                      <a:lnTo>
                        <a:pt x="210" y="1488"/>
                      </a:lnTo>
                      <a:lnTo>
                        <a:pt x="192" y="1542"/>
                      </a:lnTo>
                      <a:lnTo>
                        <a:pt x="216" y="1608"/>
                      </a:lnTo>
                      <a:lnTo>
                        <a:pt x="276" y="1578"/>
                      </a:lnTo>
                      <a:lnTo>
                        <a:pt x="330" y="1614"/>
                      </a:lnTo>
                      <a:lnTo>
                        <a:pt x="354" y="1680"/>
                      </a:lnTo>
                      <a:lnTo>
                        <a:pt x="336" y="1746"/>
                      </a:lnTo>
                      <a:lnTo>
                        <a:pt x="324" y="1812"/>
                      </a:lnTo>
                      <a:lnTo>
                        <a:pt x="312" y="1896"/>
                      </a:lnTo>
                      <a:lnTo>
                        <a:pt x="366" y="1848"/>
                      </a:lnTo>
                      <a:lnTo>
                        <a:pt x="372" y="1800"/>
                      </a:lnTo>
                      <a:lnTo>
                        <a:pt x="456" y="1806"/>
                      </a:lnTo>
                      <a:lnTo>
                        <a:pt x="462" y="1752"/>
                      </a:lnTo>
                      <a:lnTo>
                        <a:pt x="522" y="1680"/>
                      </a:lnTo>
                      <a:lnTo>
                        <a:pt x="600" y="1680"/>
                      </a:lnTo>
                      <a:lnTo>
                        <a:pt x="666" y="1608"/>
                      </a:lnTo>
                      <a:lnTo>
                        <a:pt x="702" y="1590"/>
                      </a:lnTo>
                      <a:lnTo>
                        <a:pt x="666" y="1500"/>
                      </a:lnTo>
                      <a:lnTo>
                        <a:pt x="678" y="1404"/>
                      </a:lnTo>
                      <a:lnTo>
                        <a:pt x="714" y="1326"/>
                      </a:lnTo>
                      <a:lnTo>
                        <a:pt x="732" y="1206"/>
                      </a:lnTo>
                      <a:lnTo>
                        <a:pt x="750" y="1074"/>
                      </a:lnTo>
                      <a:lnTo>
                        <a:pt x="786" y="954"/>
                      </a:lnTo>
                      <a:lnTo>
                        <a:pt x="798" y="852"/>
                      </a:lnTo>
                      <a:lnTo>
                        <a:pt x="798" y="756"/>
                      </a:lnTo>
                      <a:lnTo>
                        <a:pt x="756" y="666"/>
                      </a:lnTo>
                      <a:lnTo>
                        <a:pt x="720" y="600"/>
                      </a:lnTo>
                      <a:lnTo>
                        <a:pt x="666" y="552"/>
                      </a:lnTo>
                      <a:lnTo>
                        <a:pt x="612" y="498"/>
                      </a:lnTo>
                      <a:lnTo>
                        <a:pt x="588" y="420"/>
                      </a:lnTo>
                      <a:lnTo>
                        <a:pt x="528" y="306"/>
                      </a:lnTo>
                      <a:lnTo>
                        <a:pt x="522" y="216"/>
                      </a:lnTo>
                      <a:lnTo>
                        <a:pt x="522" y="150"/>
                      </a:lnTo>
                      <a:lnTo>
                        <a:pt x="504" y="66"/>
                      </a:lnTo>
                      <a:lnTo>
                        <a:pt x="438" y="12"/>
                      </a:lnTo>
                      <a:lnTo>
                        <a:pt x="384" y="0"/>
                      </a:lnTo>
                      <a:lnTo>
                        <a:pt x="294" y="0"/>
                      </a:lnTo>
                      <a:lnTo>
                        <a:pt x="198" y="78"/>
                      </a:lnTo>
                      <a:lnTo>
                        <a:pt x="144" y="126"/>
                      </a:lnTo>
                      <a:lnTo>
                        <a:pt x="78" y="180"/>
                      </a:lnTo>
                      <a:lnTo>
                        <a:pt x="42" y="252"/>
                      </a:lnTo>
                      <a:lnTo>
                        <a:pt x="0" y="312"/>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79" name="Freeform 13">
                  <a:extLst>
                    <a:ext uri="{FF2B5EF4-FFF2-40B4-BE49-F238E27FC236}">
                      <a16:creationId xmlns:a16="http://schemas.microsoft.com/office/drawing/2014/main" id="{0BA0D573-E6B8-2E8A-6BF5-81CF053BBFCA}"/>
                    </a:ext>
                  </a:extLst>
                </p:cNvPr>
                <p:cNvSpPr>
                  <a:spLocks/>
                </p:cNvSpPr>
                <p:nvPr/>
              </p:nvSpPr>
              <p:spPr bwMode="auto">
                <a:xfrm>
                  <a:off x="2108014" y="4098165"/>
                  <a:ext cx="579220" cy="1019880"/>
                </a:xfrm>
                <a:custGeom>
                  <a:avLst/>
                  <a:gdLst/>
                  <a:ahLst/>
                  <a:cxnLst>
                    <a:cxn ang="0">
                      <a:pos x="73" y="2474"/>
                    </a:cxn>
                    <a:cxn ang="0">
                      <a:pos x="37" y="2270"/>
                    </a:cxn>
                    <a:cxn ang="0">
                      <a:pos x="25" y="2012"/>
                    </a:cxn>
                    <a:cxn ang="0">
                      <a:pos x="85" y="1802"/>
                    </a:cxn>
                    <a:cxn ang="0">
                      <a:pos x="127" y="1582"/>
                    </a:cxn>
                    <a:cxn ang="0">
                      <a:pos x="189" y="1490"/>
                    </a:cxn>
                    <a:cxn ang="0">
                      <a:pos x="105" y="1189"/>
                    </a:cxn>
                    <a:cxn ang="0">
                      <a:pos x="96" y="851"/>
                    </a:cxn>
                    <a:cxn ang="0">
                      <a:pos x="70" y="548"/>
                    </a:cxn>
                    <a:cxn ang="0">
                      <a:pos x="289" y="448"/>
                    </a:cxn>
                    <a:cxn ang="0">
                      <a:pos x="536" y="100"/>
                    </a:cxn>
                    <a:cxn ang="0">
                      <a:pos x="774" y="100"/>
                    </a:cxn>
                    <a:cxn ang="0">
                      <a:pos x="948" y="256"/>
                    </a:cxn>
                    <a:cxn ang="0">
                      <a:pos x="884" y="82"/>
                    </a:cxn>
                    <a:cxn ang="0">
                      <a:pos x="1194" y="128"/>
                    </a:cxn>
                    <a:cxn ang="0">
                      <a:pos x="1309" y="230"/>
                    </a:cxn>
                    <a:cxn ang="0">
                      <a:pos x="1489" y="272"/>
                    </a:cxn>
                    <a:cxn ang="0">
                      <a:pos x="1717" y="398"/>
                    </a:cxn>
                    <a:cxn ang="0">
                      <a:pos x="1819" y="536"/>
                    </a:cxn>
                    <a:cxn ang="0">
                      <a:pos x="1639" y="632"/>
                    </a:cxn>
                    <a:cxn ang="0">
                      <a:pos x="1399" y="644"/>
                    </a:cxn>
                    <a:cxn ang="0">
                      <a:pos x="1243" y="572"/>
                    </a:cxn>
                    <a:cxn ang="0">
                      <a:pos x="1237" y="692"/>
                    </a:cxn>
                    <a:cxn ang="0">
                      <a:pos x="1333" y="728"/>
                    </a:cxn>
                    <a:cxn ang="0">
                      <a:pos x="1381" y="872"/>
                    </a:cxn>
                    <a:cxn ang="0">
                      <a:pos x="1441" y="1076"/>
                    </a:cxn>
                    <a:cxn ang="0">
                      <a:pos x="1531" y="1250"/>
                    </a:cxn>
                    <a:cxn ang="0">
                      <a:pos x="1621" y="1436"/>
                    </a:cxn>
                    <a:cxn ang="0">
                      <a:pos x="1705" y="1616"/>
                    </a:cxn>
                    <a:cxn ang="0">
                      <a:pos x="1711" y="1826"/>
                    </a:cxn>
                    <a:cxn ang="0">
                      <a:pos x="1603" y="2072"/>
                    </a:cxn>
                    <a:cxn ang="0">
                      <a:pos x="1417" y="2288"/>
                    </a:cxn>
                    <a:cxn ang="0">
                      <a:pos x="1255" y="2504"/>
                    </a:cxn>
                    <a:cxn ang="0">
                      <a:pos x="1111" y="2522"/>
                    </a:cxn>
                    <a:cxn ang="0">
                      <a:pos x="997" y="2828"/>
                    </a:cxn>
                    <a:cxn ang="0">
                      <a:pos x="865" y="3020"/>
                    </a:cxn>
                    <a:cxn ang="0">
                      <a:pos x="733" y="3176"/>
                    </a:cxn>
                    <a:cxn ang="0">
                      <a:pos x="499" y="3146"/>
                    </a:cxn>
                    <a:cxn ang="0">
                      <a:pos x="535" y="3014"/>
                    </a:cxn>
                    <a:cxn ang="0">
                      <a:pos x="475" y="3008"/>
                    </a:cxn>
                    <a:cxn ang="0">
                      <a:pos x="325" y="3062"/>
                    </a:cxn>
                    <a:cxn ang="0">
                      <a:pos x="325" y="2894"/>
                    </a:cxn>
                    <a:cxn ang="0">
                      <a:pos x="391" y="2762"/>
                    </a:cxn>
                    <a:cxn ang="0">
                      <a:pos x="493" y="2648"/>
                    </a:cxn>
                    <a:cxn ang="0">
                      <a:pos x="493" y="2528"/>
                    </a:cxn>
                    <a:cxn ang="0">
                      <a:pos x="421" y="2690"/>
                    </a:cxn>
                    <a:cxn ang="0">
                      <a:pos x="277" y="2678"/>
                    </a:cxn>
                    <a:cxn ang="0">
                      <a:pos x="211" y="2648"/>
                    </a:cxn>
                    <a:cxn ang="0">
                      <a:pos x="103" y="2648"/>
                    </a:cxn>
                  </a:cxnLst>
                  <a:rect l="0" t="0" r="r" b="b"/>
                  <a:pathLst>
                    <a:path w="1825" h="3212">
                      <a:moveTo>
                        <a:pt x="70" y="2615"/>
                      </a:moveTo>
                      <a:lnTo>
                        <a:pt x="67" y="2540"/>
                      </a:lnTo>
                      <a:lnTo>
                        <a:pt x="73" y="2474"/>
                      </a:lnTo>
                      <a:lnTo>
                        <a:pt x="79" y="2390"/>
                      </a:lnTo>
                      <a:lnTo>
                        <a:pt x="67" y="2324"/>
                      </a:lnTo>
                      <a:lnTo>
                        <a:pt x="37" y="2270"/>
                      </a:lnTo>
                      <a:lnTo>
                        <a:pt x="31" y="2174"/>
                      </a:lnTo>
                      <a:lnTo>
                        <a:pt x="19" y="2096"/>
                      </a:lnTo>
                      <a:lnTo>
                        <a:pt x="25" y="2012"/>
                      </a:lnTo>
                      <a:lnTo>
                        <a:pt x="61" y="1922"/>
                      </a:lnTo>
                      <a:lnTo>
                        <a:pt x="79" y="1868"/>
                      </a:lnTo>
                      <a:lnTo>
                        <a:pt x="85" y="1802"/>
                      </a:lnTo>
                      <a:lnTo>
                        <a:pt x="115" y="1748"/>
                      </a:lnTo>
                      <a:lnTo>
                        <a:pt x="139" y="1669"/>
                      </a:lnTo>
                      <a:lnTo>
                        <a:pt x="127" y="1582"/>
                      </a:lnTo>
                      <a:lnTo>
                        <a:pt x="25" y="1544"/>
                      </a:lnTo>
                      <a:lnTo>
                        <a:pt x="90" y="1472"/>
                      </a:lnTo>
                      <a:lnTo>
                        <a:pt x="189" y="1490"/>
                      </a:lnTo>
                      <a:lnTo>
                        <a:pt x="153" y="1418"/>
                      </a:lnTo>
                      <a:lnTo>
                        <a:pt x="169" y="1289"/>
                      </a:lnTo>
                      <a:lnTo>
                        <a:pt x="105" y="1189"/>
                      </a:lnTo>
                      <a:lnTo>
                        <a:pt x="88" y="1066"/>
                      </a:lnTo>
                      <a:lnTo>
                        <a:pt x="33" y="1006"/>
                      </a:lnTo>
                      <a:lnTo>
                        <a:pt x="96" y="851"/>
                      </a:lnTo>
                      <a:lnTo>
                        <a:pt x="144" y="706"/>
                      </a:lnTo>
                      <a:lnTo>
                        <a:pt x="160" y="605"/>
                      </a:lnTo>
                      <a:lnTo>
                        <a:pt x="70" y="548"/>
                      </a:lnTo>
                      <a:lnTo>
                        <a:pt x="0" y="478"/>
                      </a:lnTo>
                      <a:lnTo>
                        <a:pt x="170" y="475"/>
                      </a:lnTo>
                      <a:lnTo>
                        <a:pt x="289" y="448"/>
                      </a:lnTo>
                      <a:lnTo>
                        <a:pt x="381" y="347"/>
                      </a:lnTo>
                      <a:lnTo>
                        <a:pt x="454" y="219"/>
                      </a:lnTo>
                      <a:lnTo>
                        <a:pt x="536" y="100"/>
                      </a:lnTo>
                      <a:lnTo>
                        <a:pt x="655" y="18"/>
                      </a:lnTo>
                      <a:lnTo>
                        <a:pt x="756" y="0"/>
                      </a:lnTo>
                      <a:lnTo>
                        <a:pt x="774" y="100"/>
                      </a:lnTo>
                      <a:lnTo>
                        <a:pt x="783" y="183"/>
                      </a:lnTo>
                      <a:lnTo>
                        <a:pt x="856" y="237"/>
                      </a:lnTo>
                      <a:lnTo>
                        <a:pt x="948" y="256"/>
                      </a:lnTo>
                      <a:lnTo>
                        <a:pt x="1002" y="173"/>
                      </a:lnTo>
                      <a:lnTo>
                        <a:pt x="911" y="164"/>
                      </a:lnTo>
                      <a:lnTo>
                        <a:pt x="884" y="82"/>
                      </a:lnTo>
                      <a:lnTo>
                        <a:pt x="984" y="18"/>
                      </a:lnTo>
                      <a:lnTo>
                        <a:pt x="1085" y="64"/>
                      </a:lnTo>
                      <a:lnTo>
                        <a:pt x="1194" y="128"/>
                      </a:lnTo>
                      <a:lnTo>
                        <a:pt x="1189" y="182"/>
                      </a:lnTo>
                      <a:lnTo>
                        <a:pt x="1249" y="212"/>
                      </a:lnTo>
                      <a:lnTo>
                        <a:pt x="1309" y="230"/>
                      </a:lnTo>
                      <a:lnTo>
                        <a:pt x="1351" y="212"/>
                      </a:lnTo>
                      <a:lnTo>
                        <a:pt x="1411" y="248"/>
                      </a:lnTo>
                      <a:lnTo>
                        <a:pt x="1489" y="272"/>
                      </a:lnTo>
                      <a:lnTo>
                        <a:pt x="1549" y="326"/>
                      </a:lnTo>
                      <a:lnTo>
                        <a:pt x="1661" y="375"/>
                      </a:lnTo>
                      <a:lnTo>
                        <a:pt x="1717" y="398"/>
                      </a:lnTo>
                      <a:lnTo>
                        <a:pt x="1759" y="464"/>
                      </a:lnTo>
                      <a:lnTo>
                        <a:pt x="1825" y="482"/>
                      </a:lnTo>
                      <a:lnTo>
                        <a:pt x="1819" y="536"/>
                      </a:lnTo>
                      <a:lnTo>
                        <a:pt x="1777" y="548"/>
                      </a:lnTo>
                      <a:lnTo>
                        <a:pt x="1711" y="572"/>
                      </a:lnTo>
                      <a:lnTo>
                        <a:pt x="1639" y="632"/>
                      </a:lnTo>
                      <a:lnTo>
                        <a:pt x="1569" y="685"/>
                      </a:lnTo>
                      <a:lnTo>
                        <a:pt x="1477" y="650"/>
                      </a:lnTo>
                      <a:lnTo>
                        <a:pt x="1399" y="644"/>
                      </a:lnTo>
                      <a:lnTo>
                        <a:pt x="1315" y="650"/>
                      </a:lnTo>
                      <a:lnTo>
                        <a:pt x="1261" y="620"/>
                      </a:lnTo>
                      <a:lnTo>
                        <a:pt x="1243" y="572"/>
                      </a:lnTo>
                      <a:lnTo>
                        <a:pt x="1207" y="602"/>
                      </a:lnTo>
                      <a:lnTo>
                        <a:pt x="1185" y="649"/>
                      </a:lnTo>
                      <a:lnTo>
                        <a:pt x="1237" y="692"/>
                      </a:lnTo>
                      <a:lnTo>
                        <a:pt x="1243" y="770"/>
                      </a:lnTo>
                      <a:lnTo>
                        <a:pt x="1291" y="752"/>
                      </a:lnTo>
                      <a:lnTo>
                        <a:pt x="1333" y="728"/>
                      </a:lnTo>
                      <a:lnTo>
                        <a:pt x="1369" y="770"/>
                      </a:lnTo>
                      <a:lnTo>
                        <a:pt x="1345" y="812"/>
                      </a:lnTo>
                      <a:lnTo>
                        <a:pt x="1381" y="872"/>
                      </a:lnTo>
                      <a:lnTo>
                        <a:pt x="1405" y="926"/>
                      </a:lnTo>
                      <a:lnTo>
                        <a:pt x="1405" y="986"/>
                      </a:lnTo>
                      <a:lnTo>
                        <a:pt x="1441" y="1076"/>
                      </a:lnTo>
                      <a:lnTo>
                        <a:pt x="1453" y="1142"/>
                      </a:lnTo>
                      <a:lnTo>
                        <a:pt x="1495" y="1190"/>
                      </a:lnTo>
                      <a:lnTo>
                        <a:pt x="1531" y="1250"/>
                      </a:lnTo>
                      <a:lnTo>
                        <a:pt x="1573" y="1322"/>
                      </a:lnTo>
                      <a:lnTo>
                        <a:pt x="1609" y="1370"/>
                      </a:lnTo>
                      <a:lnTo>
                        <a:pt x="1621" y="1436"/>
                      </a:lnTo>
                      <a:lnTo>
                        <a:pt x="1657" y="1520"/>
                      </a:lnTo>
                      <a:lnTo>
                        <a:pt x="1711" y="1526"/>
                      </a:lnTo>
                      <a:lnTo>
                        <a:pt x="1705" y="1616"/>
                      </a:lnTo>
                      <a:lnTo>
                        <a:pt x="1699" y="1664"/>
                      </a:lnTo>
                      <a:lnTo>
                        <a:pt x="1729" y="1754"/>
                      </a:lnTo>
                      <a:lnTo>
                        <a:pt x="1711" y="1826"/>
                      </a:lnTo>
                      <a:lnTo>
                        <a:pt x="1687" y="1880"/>
                      </a:lnTo>
                      <a:lnTo>
                        <a:pt x="1645" y="2006"/>
                      </a:lnTo>
                      <a:lnTo>
                        <a:pt x="1603" y="2072"/>
                      </a:lnTo>
                      <a:lnTo>
                        <a:pt x="1543" y="2114"/>
                      </a:lnTo>
                      <a:lnTo>
                        <a:pt x="1471" y="2204"/>
                      </a:lnTo>
                      <a:lnTo>
                        <a:pt x="1417" y="2288"/>
                      </a:lnTo>
                      <a:lnTo>
                        <a:pt x="1345" y="2438"/>
                      </a:lnTo>
                      <a:lnTo>
                        <a:pt x="1321" y="2504"/>
                      </a:lnTo>
                      <a:lnTo>
                        <a:pt x="1255" y="2504"/>
                      </a:lnTo>
                      <a:lnTo>
                        <a:pt x="1213" y="2468"/>
                      </a:lnTo>
                      <a:lnTo>
                        <a:pt x="1165" y="2450"/>
                      </a:lnTo>
                      <a:lnTo>
                        <a:pt x="1111" y="2522"/>
                      </a:lnTo>
                      <a:lnTo>
                        <a:pt x="1027" y="2624"/>
                      </a:lnTo>
                      <a:lnTo>
                        <a:pt x="991" y="2726"/>
                      </a:lnTo>
                      <a:lnTo>
                        <a:pt x="997" y="2828"/>
                      </a:lnTo>
                      <a:lnTo>
                        <a:pt x="973" y="2906"/>
                      </a:lnTo>
                      <a:lnTo>
                        <a:pt x="913" y="2966"/>
                      </a:lnTo>
                      <a:lnTo>
                        <a:pt x="865" y="3020"/>
                      </a:lnTo>
                      <a:lnTo>
                        <a:pt x="883" y="3092"/>
                      </a:lnTo>
                      <a:lnTo>
                        <a:pt x="817" y="3140"/>
                      </a:lnTo>
                      <a:lnTo>
                        <a:pt x="733" y="3176"/>
                      </a:lnTo>
                      <a:lnTo>
                        <a:pt x="655" y="3212"/>
                      </a:lnTo>
                      <a:lnTo>
                        <a:pt x="553" y="3188"/>
                      </a:lnTo>
                      <a:lnTo>
                        <a:pt x="499" y="3146"/>
                      </a:lnTo>
                      <a:lnTo>
                        <a:pt x="475" y="3092"/>
                      </a:lnTo>
                      <a:lnTo>
                        <a:pt x="499" y="3062"/>
                      </a:lnTo>
                      <a:lnTo>
                        <a:pt x="535" y="3014"/>
                      </a:lnTo>
                      <a:lnTo>
                        <a:pt x="559" y="2972"/>
                      </a:lnTo>
                      <a:lnTo>
                        <a:pt x="517" y="2948"/>
                      </a:lnTo>
                      <a:lnTo>
                        <a:pt x="475" y="3008"/>
                      </a:lnTo>
                      <a:lnTo>
                        <a:pt x="433" y="3068"/>
                      </a:lnTo>
                      <a:lnTo>
                        <a:pt x="367" y="3110"/>
                      </a:lnTo>
                      <a:lnTo>
                        <a:pt x="325" y="3062"/>
                      </a:lnTo>
                      <a:lnTo>
                        <a:pt x="355" y="3014"/>
                      </a:lnTo>
                      <a:lnTo>
                        <a:pt x="343" y="2954"/>
                      </a:lnTo>
                      <a:lnTo>
                        <a:pt x="325" y="2894"/>
                      </a:lnTo>
                      <a:lnTo>
                        <a:pt x="331" y="2846"/>
                      </a:lnTo>
                      <a:lnTo>
                        <a:pt x="349" y="2792"/>
                      </a:lnTo>
                      <a:lnTo>
                        <a:pt x="391" y="2762"/>
                      </a:lnTo>
                      <a:lnTo>
                        <a:pt x="439" y="2756"/>
                      </a:lnTo>
                      <a:lnTo>
                        <a:pt x="463" y="2696"/>
                      </a:lnTo>
                      <a:lnTo>
                        <a:pt x="493" y="2648"/>
                      </a:lnTo>
                      <a:lnTo>
                        <a:pt x="511" y="2588"/>
                      </a:lnTo>
                      <a:lnTo>
                        <a:pt x="547" y="2498"/>
                      </a:lnTo>
                      <a:lnTo>
                        <a:pt x="493" y="2528"/>
                      </a:lnTo>
                      <a:lnTo>
                        <a:pt x="451" y="2576"/>
                      </a:lnTo>
                      <a:lnTo>
                        <a:pt x="433" y="2624"/>
                      </a:lnTo>
                      <a:lnTo>
                        <a:pt x="421" y="2690"/>
                      </a:lnTo>
                      <a:lnTo>
                        <a:pt x="355" y="2708"/>
                      </a:lnTo>
                      <a:lnTo>
                        <a:pt x="307" y="2702"/>
                      </a:lnTo>
                      <a:lnTo>
                        <a:pt x="277" y="2678"/>
                      </a:lnTo>
                      <a:lnTo>
                        <a:pt x="277" y="2600"/>
                      </a:lnTo>
                      <a:lnTo>
                        <a:pt x="241" y="2576"/>
                      </a:lnTo>
                      <a:lnTo>
                        <a:pt x="211" y="2648"/>
                      </a:lnTo>
                      <a:lnTo>
                        <a:pt x="199" y="2690"/>
                      </a:lnTo>
                      <a:lnTo>
                        <a:pt x="145" y="2696"/>
                      </a:lnTo>
                      <a:lnTo>
                        <a:pt x="103" y="2648"/>
                      </a:lnTo>
                      <a:lnTo>
                        <a:pt x="70" y="2615"/>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80" name="Freeform 18">
                  <a:extLst>
                    <a:ext uri="{FF2B5EF4-FFF2-40B4-BE49-F238E27FC236}">
                      <a16:creationId xmlns:a16="http://schemas.microsoft.com/office/drawing/2014/main" id="{1431951F-850C-88A1-6481-FE2E03717D96}"/>
                    </a:ext>
                  </a:extLst>
                </p:cNvPr>
                <p:cNvSpPr>
                  <a:spLocks/>
                </p:cNvSpPr>
                <p:nvPr/>
              </p:nvSpPr>
              <p:spPr bwMode="auto">
                <a:xfrm>
                  <a:off x="2631375" y="4845611"/>
                  <a:ext cx="54589" cy="82238"/>
                </a:xfrm>
                <a:custGeom>
                  <a:avLst/>
                  <a:gdLst/>
                  <a:ahLst/>
                  <a:cxnLst>
                    <a:cxn ang="0">
                      <a:pos x="57" y="14"/>
                    </a:cxn>
                    <a:cxn ang="0">
                      <a:pos x="19" y="62"/>
                    </a:cxn>
                    <a:cxn ang="0">
                      <a:pos x="4" y="134"/>
                    </a:cxn>
                    <a:cxn ang="0">
                      <a:pos x="0" y="202"/>
                    </a:cxn>
                    <a:cxn ang="0">
                      <a:pos x="48" y="259"/>
                    </a:cxn>
                    <a:cxn ang="0">
                      <a:pos x="76" y="202"/>
                    </a:cxn>
                    <a:cxn ang="0">
                      <a:pos x="120" y="125"/>
                    </a:cxn>
                    <a:cxn ang="0">
                      <a:pos x="172" y="48"/>
                    </a:cxn>
                    <a:cxn ang="0">
                      <a:pos x="158" y="5"/>
                    </a:cxn>
                    <a:cxn ang="0">
                      <a:pos x="110" y="0"/>
                    </a:cxn>
                    <a:cxn ang="0">
                      <a:pos x="57" y="14"/>
                    </a:cxn>
                  </a:cxnLst>
                  <a:rect l="0" t="0" r="r" b="b"/>
                  <a:pathLst>
                    <a:path w="172" h="259">
                      <a:moveTo>
                        <a:pt x="57" y="14"/>
                      </a:moveTo>
                      <a:lnTo>
                        <a:pt x="19" y="62"/>
                      </a:lnTo>
                      <a:lnTo>
                        <a:pt x="4" y="134"/>
                      </a:lnTo>
                      <a:lnTo>
                        <a:pt x="0" y="202"/>
                      </a:lnTo>
                      <a:lnTo>
                        <a:pt x="48" y="259"/>
                      </a:lnTo>
                      <a:lnTo>
                        <a:pt x="76" y="202"/>
                      </a:lnTo>
                      <a:lnTo>
                        <a:pt x="120" y="125"/>
                      </a:lnTo>
                      <a:lnTo>
                        <a:pt x="172" y="48"/>
                      </a:lnTo>
                      <a:lnTo>
                        <a:pt x="158" y="5"/>
                      </a:lnTo>
                      <a:lnTo>
                        <a:pt x="110" y="0"/>
                      </a:lnTo>
                      <a:lnTo>
                        <a:pt x="57" y="14"/>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81" name="Freeform 19">
                  <a:extLst>
                    <a:ext uri="{FF2B5EF4-FFF2-40B4-BE49-F238E27FC236}">
                      <a16:creationId xmlns:a16="http://schemas.microsoft.com/office/drawing/2014/main" id="{D11B6361-C7C7-082E-9D11-047DABEFC4BD}"/>
                    </a:ext>
                  </a:extLst>
                </p:cNvPr>
                <p:cNvSpPr>
                  <a:spLocks/>
                </p:cNvSpPr>
                <p:nvPr/>
              </p:nvSpPr>
              <p:spPr bwMode="auto">
                <a:xfrm>
                  <a:off x="2487919" y="4914196"/>
                  <a:ext cx="52050" cy="108275"/>
                </a:xfrm>
                <a:custGeom>
                  <a:avLst/>
                  <a:gdLst/>
                  <a:ahLst/>
                  <a:cxnLst>
                    <a:cxn ang="0">
                      <a:pos x="41" y="36"/>
                    </a:cxn>
                    <a:cxn ang="0">
                      <a:pos x="29" y="163"/>
                    </a:cxn>
                    <a:cxn ang="0">
                      <a:pos x="0" y="250"/>
                    </a:cxn>
                    <a:cxn ang="0">
                      <a:pos x="10" y="336"/>
                    </a:cxn>
                    <a:cxn ang="0">
                      <a:pos x="92" y="341"/>
                    </a:cxn>
                    <a:cxn ang="0">
                      <a:pos x="140" y="288"/>
                    </a:cxn>
                    <a:cxn ang="0">
                      <a:pos x="149" y="192"/>
                    </a:cxn>
                    <a:cxn ang="0">
                      <a:pos x="164" y="115"/>
                    </a:cxn>
                    <a:cxn ang="0">
                      <a:pos x="149" y="72"/>
                    </a:cxn>
                    <a:cxn ang="0">
                      <a:pos x="120" y="14"/>
                    </a:cxn>
                    <a:cxn ang="0">
                      <a:pos x="68" y="0"/>
                    </a:cxn>
                    <a:cxn ang="0">
                      <a:pos x="41" y="36"/>
                    </a:cxn>
                  </a:cxnLst>
                  <a:rect l="0" t="0" r="r" b="b"/>
                  <a:pathLst>
                    <a:path w="164" h="341">
                      <a:moveTo>
                        <a:pt x="41" y="36"/>
                      </a:moveTo>
                      <a:lnTo>
                        <a:pt x="29" y="163"/>
                      </a:lnTo>
                      <a:lnTo>
                        <a:pt x="0" y="250"/>
                      </a:lnTo>
                      <a:lnTo>
                        <a:pt x="10" y="336"/>
                      </a:lnTo>
                      <a:lnTo>
                        <a:pt x="92" y="341"/>
                      </a:lnTo>
                      <a:lnTo>
                        <a:pt x="140" y="288"/>
                      </a:lnTo>
                      <a:lnTo>
                        <a:pt x="149" y="192"/>
                      </a:lnTo>
                      <a:lnTo>
                        <a:pt x="164" y="115"/>
                      </a:lnTo>
                      <a:lnTo>
                        <a:pt x="149" y="72"/>
                      </a:lnTo>
                      <a:lnTo>
                        <a:pt x="120" y="14"/>
                      </a:lnTo>
                      <a:lnTo>
                        <a:pt x="68" y="0"/>
                      </a:lnTo>
                      <a:lnTo>
                        <a:pt x="41" y="36"/>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82" name="Freeform 20">
                  <a:extLst>
                    <a:ext uri="{FF2B5EF4-FFF2-40B4-BE49-F238E27FC236}">
                      <a16:creationId xmlns:a16="http://schemas.microsoft.com/office/drawing/2014/main" id="{2E7F7EE2-E359-4F77-12AD-BE1A90E549D8}"/>
                    </a:ext>
                  </a:extLst>
                </p:cNvPr>
                <p:cNvSpPr>
                  <a:spLocks/>
                </p:cNvSpPr>
                <p:nvPr/>
              </p:nvSpPr>
              <p:spPr bwMode="auto">
                <a:xfrm>
                  <a:off x="2418095" y="4898955"/>
                  <a:ext cx="71411" cy="160031"/>
                </a:xfrm>
                <a:custGeom>
                  <a:avLst/>
                  <a:gdLst/>
                  <a:ahLst/>
                  <a:cxnLst>
                    <a:cxn ang="0">
                      <a:pos x="105" y="96"/>
                    </a:cxn>
                    <a:cxn ang="0">
                      <a:pos x="76" y="178"/>
                    </a:cxn>
                    <a:cxn ang="0">
                      <a:pos x="62" y="293"/>
                    </a:cxn>
                    <a:cxn ang="0">
                      <a:pos x="43" y="363"/>
                    </a:cxn>
                    <a:cxn ang="0">
                      <a:pos x="0" y="437"/>
                    </a:cxn>
                    <a:cxn ang="0">
                      <a:pos x="4" y="480"/>
                    </a:cxn>
                    <a:cxn ang="0">
                      <a:pos x="43" y="504"/>
                    </a:cxn>
                    <a:cxn ang="0">
                      <a:pos x="110" y="451"/>
                    </a:cxn>
                    <a:cxn ang="0">
                      <a:pos x="124" y="389"/>
                    </a:cxn>
                    <a:cxn ang="0">
                      <a:pos x="144" y="317"/>
                    </a:cxn>
                    <a:cxn ang="0">
                      <a:pos x="182" y="235"/>
                    </a:cxn>
                    <a:cxn ang="0">
                      <a:pos x="196" y="125"/>
                    </a:cxn>
                    <a:cxn ang="0">
                      <a:pos x="211" y="82"/>
                    </a:cxn>
                    <a:cxn ang="0">
                      <a:pos x="225" y="0"/>
                    </a:cxn>
                    <a:cxn ang="0">
                      <a:pos x="192" y="5"/>
                    </a:cxn>
                    <a:cxn ang="0">
                      <a:pos x="134" y="38"/>
                    </a:cxn>
                    <a:cxn ang="0">
                      <a:pos x="105" y="96"/>
                    </a:cxn>
                  </a:cxnLst>
                  <a:rect l="0" t="0" r="r" b="b"/>
                  <a:pathLst>
                    <a:path w="225" h="504">
                      <a:moveTo>
                        <a:pt x="105" y="96"/>
                      </a:moveTo>
                      <a:lnTo>
                        <a:pt x="76" y="178"/>
                      </a:lnTo>
                      <a:lnTo>
                        <a:pt x="62" y="293"/>
                      </a:lnTo>
                      <a:lnTo>
                        <a:pt x="43" y="363"/>
                      </a:lnTo>
                      <a:lnTo>
                        <a:pt x="0" y="437"/>
                      </a:lnTo>
                      <a:lnTo>
                        <a:pt x="4" y="480"/>
                      </a:lnTo>
                      <a:lnTo>
                        <a:pt x="43" y="504"/>
                      </a:lnTo>
                      <a:lnTo>
                        <a:pt x="110" y="451"/>
                      </a:lnTo>
                      <a:lnTo>
                        <a:pt x="124" y="389"/>
                      </a:lnTo>
                      <a:lnTo>
                        <a:pt x="144" y="317"/>
                      </a:lnTo>
                      <a:lnTo>
                        <a:pt x="182" y="235"/>
                      </a:lnTo>
                      <a:lnTo>
                        <a:pt x="196" y="125"/>
                      </a:lnTo>
                      <a:lnTo>
                        <a:pt x="211" y="82"/>
                      </a:lnTo>
                      <a:lnTo>
                        <a:pt x="225" y="0"/>
                      </a:lnTo>
                      <a:lnTo>
                        <a:pt x="192" y="5"/>
                      </a:lnTo>
                      <a:lnTo>
                        <a:pt x="134" y="38"/>
                      </a:lnTo>
                      <a:lnTo>
                        <a:pt x="105" y="96"/>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83" name="Freeform 22">
                  <a:extLst>
                    <a:ext uri="{FF2B5EF4-FFF2-40B4-BE49-F238E27FC236}">
                      <a16:creationId xmlns:a16="http://schemas.microsoft.com/office/drawing/2014/main" id="{4F6425E3-C407-C989-610C-521B1FB5D272}"/>
                    </a:ext>
                  </a:extLst>
                </p:cNvPr>
                <p:cNvSpPr>
                  <a:spLocks/>
                </p:cNvSpPr>
                <p:nvPr/>
              </p:nvSpPr>
              <p:spPr bwMode="auto">
                <a:xfrm>
                  <a:off x="2547587" y="4850057"/>
                  <a:ext cx="60937" cy="99067"/>
                </a:xfrm>
                <a:custGeom>
                  <a:avLst/>
                  <a:gdLst/>
                  <a:ahLst/>
                  <a:cxnLst>
                    <a:cxn ang="0">
                      <a:pos x="57" y="39"/>
                    </a:cxn>
                    <a:cxn ang="0">
                      <a:pos x="0" y="125"/>
                    </a:cxn>
                    <a:cxn ang="0">
                      <a:pos x="19" y="178"/>
                    </a:cxn>
                    <a:cxn ang="0">
                      <a:pos x="67" y="183"/>
                    </a:cxn>
                    <a:cxn ang="0">
                      <a:pos x="38" y="250"/>
                    </a:cxn>
                    <a:cxn ang="0">
                      <a:pos x="24" y="303"/>
                    </a:cxn>
                    <a:cxn ang="0">
                      <a:pos x="76" y="312"/>
                    </a:cxn>
                    <a:cxn ang="0">
                      <a:pos x="120" y="303"/>
                    </a:cxn>
                    <a:cxn ang="0">
                      <a:pos x="153" y="236"/>
                    </a:cxn>
                    <a:cxn ang="0">
                      <a:pos x="168" y="173"/>
                    </a:cxn>
                    <a:cxn ang="0">
                      <a:pos x="192" y="53"/>
                    </a:cxn>
                    <a:cxn ang="0">
                      <a:pos x="158" y="0"/>
                    </a:cxn>
                    <a:cxn ang="0">
                      <a:pos x="100" y="15"/>
                    </a:cxn>
                    <a:cxn ang="0">
                      <a:pos x="57" y="39"/>
                    </a:cxn>
                  </a:cxnLst>
                  <a:rect l="0" t="0" r="r" b="b"/>
                  <a:pathLst>
                    <a:path w="192" h="312">
                      <a:moveTo>
                        <a:pt x="57" y="39"/>
                      </a:moveTo>
                      <a:lnTo>
                        <a:pt x="0" y="125"/>
                      </a:lnTo>
                      <a:lnTo>
                        <a:pt x="19" y="178"/>
                      </a:lnTo>
                      <a:lnTo>
                        <a:pt x="67" y="183"/>
                      </a:lnTo>
                      <a:lnTo>
                        <a:pt x="38" y="250"/>
                      </a:lnTo>
                      <a:lnTo>
                        <a:pt x="24" y="303"/>
                      </a:lnTo>
                      <a:lnTo>
                        <a:pt x="76" y="312"/>
                      </a:lnTo>
                      <a:lnTo>
                        <a:pt x="120" y="303"/>
                      </a:lnTo>
                      <a:lnTo>
                        <a:pt x="153" y="236"/>
                      </a:lnTo>
                      <a:lnTo>
                        <a:pt x="168" y="173"/>
                      </a:lnTo>
                      <a:lnTo>
                        <a:pt x="192" y="53"/>
                      </a:lnTo>
                      <a:lnTo>
                        <a:pt x="158" y="0"/>
                      </a:lnTo>
                      <a:lnTo>
                        <a:pt x="100" y="15"/>
                      </a:lnTo>
                      <a:lnTo>
                        <a:pt x="57" y="39"/>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84" name="Freeform 23">
                  <a:extLst>
                    <a:ext uri="{FF2B5EF4-FFF2-40B4-BE49-F238E27FC236}">
                      <a16:creationId xmlns:a16="http://schemas.microsoft.com/office/drawing/2014/main" id="{B1A3CD7B-7216-C835-4C06-DF2CC7C17E40}"/>
                    </a:ext>
                  </a:extLst>
                </p:cNvPr>
                <p:cNvSpPr>
                  <a:spLocks/>
                </p:cNvSpPr>
                <p:nvPr/>
              </p:nvSpPr>
              <p:spPr bwMode="auto">
                <a:xfrm>
                  <a:off x="2553300" y="4321065"/>
                  <a:ext cx="45703" cy="81286"/>
                </a:xfrm>
                <a:custGeom>
                  <a:avLst/>
                  <a:gdLst/>
                  <a:ahLst/>
                  <a:cxnLst>
                    <a:cxn ang="0">
                      <a:pos x="64" y="0"/>
                    </a:cxn>
                    <a:cxn ang="0">
                      <a:pos x="24" y="20"/>
                    </a:cxn>
                    <a:cxn ang="0">
                      <a:pos x="0" y="84"/>
                    </a:cxn>
                    <a:cxn ang="0">
                      <a:pos x="36" y="148"/>
                    </a:cxn>
                    <a:cxn ang="0">
                      <a:pos x="52" y="196"/>
                    </a:cxn>
                    <a:cxn ang="0">
                      <a:pos x="64" y="256"/>
                    </a:cxn>
                    <a:cxn ang="0">
                      <a:pos x="100" y="252"/>
                    </a:cxn>
                    <a:cxn ang="0">
                      <a:pos x="128" y="176"/>
                    </a:cxn>
                    <a:cxn ang="0">
                      <a:pos x="144" y="96"/>
                    </a:cxn>
                    <a:cxn ang="0">
                      <a:pos x="120" y="44"/>
                    </a:cxn>
                    <a:cxn ang="0">
                      <a:pos x="64" y="0"/>
                    </a:cxn>
                  </a:cxnLst>
                  <a:rect l="0" t="0" r="r" b="b"/>
                  <a:pathLst>
                    <a:path w="144" h="256">
                      <a:moveTo>
                        <a:pt x="64" y="0"/>
                      </a:moveTo>
                      <a:lnTo>
                        <a:pt x="24" y="20"/>
                      </a:lnTo>
                      <a:lnTo>
                        <a:pt x="0" y="84"/>
                      </a:lnTo>
                      <a:lnTo>
                        <a:pt x="36" y="148"/>
                      </a:lnTo>
                      <a:lnTo>
                        <a:pt x="52" y="196"/>
                      </a:lnTo>
                      <a:lnTo>
                        <a:pt x="64" y="256"/>
                      </a:lnTo>
                      <a:lnTo>
                        <a:pt x="100" y="252"/>
                      </a:lnTo>
                      <a:lnTo>
                        <a:pt x="128" y="176"/>
                      </a:lnTo>
                      <a:lnTo>
                        <a:pt x="144" y="96"/>
                      </a:lnTo>
                      <a:lnTo>
                        <a:pt x="120" y="44"/>
                      </a:lnTo>
                      <a:lnTo>
                        <a:pt x="64" y="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85" name="Freeform 25">
                  <a:extLst>
                    <a:ext uri="{FF2B5EF4-FFF2-40B4-BE49-F238E27FC236}">
                      <a16:creationId xmlns:a16="http://schemas.microsoft.com/office/drawing/2014/main" id="{9CCF07CA-E805-0785-CA58-F372B5C3B93C}"/>
                    </a:ext>
                  </a:extLst>
                </p:cNvPr>
                <p:cNvSpPr>
                  <a:spLocks/>
                </p:cNvSpPr>
                <p:nvPr/>
              </p:nvSpPr>
              <p:spPr bwMode="auto">
                <a:xfrm>
                  <a:off x="2567264" y="4976748"/>
                  <a:ext cx="48877" cy="66997"/>
                </a:xfrm>
                <a:custGeom>
                  <a:avLst/>
                  <a:gdLst/>
                  <a:ahLst/>
                  <a:cxnLst>
                    <a:cxn ang="0">
                      <a:pos x="38" y="67"/>
                    </a:cxn>
                    <a:cxn ang="0">
                      <a:pos x="0" y="139"/>
                    </a:cxn>
                    <a:cxn ang="0">
                      <a:pos x="5" y="192"/>
                    </a:cxn>
                    <a:cxn ang="0">
                      <a:pos x="53" y="211"/>
                    </a:cxn>
                    <a:cxn ang="0">
                      <a:pos x="120" y="192"/>
                    </a:cxn>
                    <a:cxn ang="0">
                      <a:pos x="106" y="110"/>
                    </a:cxn>
                    <a:cxn ang="0">
                      <a:pos x="125" y="57"/>
                    </a:cxn>
                    <a:cxn ang="0">
                      <a:pos x="154" y="29"/>
                    </a:cxn>
                    <a:cxn ang="0">
                      <a:pos x="125" y="0"/>
                    </a:cxn>
                    <a:cxn ang="0">
                      <a:pos x="72" y="24"/>
                    </a:cxn>
                    <a:cxn ang="0">
                      <a:pos x="38" y="67"/>
                    </a:cxn>
                  </a:cxnLst>
                  <a:rect l="0" t="0" r="r" b="b"/>
                  <a:pathLst>
                    <a:path w="154" h="211">
                      <a:moveTo>
                        <a:pt x="38" y="67"/>
                      </a:moveTo>
                      <a:lnTo>
                        <a:pt x="0" y="139"/>
                      </a:lnTo>
                      <a:lnTo>
                        <a:pt x="5" y="192"/>
                      </a:lnTo>
                      <a:lnTo>
                        <a:pt x="53" y="211"/>
                      </a:lnTo>
                      <a:lnTo>
                        <a:pt x="120" y="192"/>
                      </a:lnTo>
                      <a:lnTo>
                        <a:pt x="106" y="110"/>
                      </a:lnTo>
                      <a:lnTo>
                        <a:pt x="125" y="57"/>
                      </a:lnTo>
                      <a:lnTo>
                        <a:pt x="154" y="29"/>
                      </a:lnTo>
                      <a:lnTo>
                        <a:pt x="125" y="0"/>
                      </a:lnTo>
                      <a:lnTo>
                        <a:pt x="72" y="24"/>
                      </a:lnTo>
                      <a:lnTo>
                        <a:pt x="38" y="67"/>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86" name="Freeform 26">
                  <a:extLst>
                    <a:ext uri="{FF2B5EF4-FFF2-40B4-BE49-F238E27FC236}">
                      <a16:creationId xmlns:a16="http://schemas.microsoft.com/office/drawing/2014/main" id="{6AFD19A6-D928-22FC-1A22-66FD31C827D7}"/>
                    </a:ext>
                  </a:extLst>
                </p:cNvPr>
                <p:cNvSpPr>
                  <a:spLocks/>
                </p:cNvSpPr>
                <p:nvPr/>
              </p:nvSpPr>
              <p:spPr bwMode="auto">
                <a:xfrm>
                  <a:off x="2651053" y="4985956"/>
                  <a:ext cx="27295" cy="39373"/>
                </a:xfrm>
                <a:custGeom>
                  <a:avLst/>
                  <a:gdLst/>
                  <a:ahLst/>
                  <a:cxnLst>
                    <a:cxn ang="0">
                      <a:pos x="5" y="33"/>
                    </a:cxn>
                    <a:cxn ang="0">
                      <a:pos x="0" y="115"/>
                    </a:cxn>
                    <a:cxn ang="0">
                      <a:pos x="58" y="124"/>
                    </a:cxn>
                    <a:cxn ang="0">
                      <a:pos x="86" y="52"/>
                    </a:cxn>
                    <a:cxn ang="0">
                      <a:pos x="62" y="0"/>
                    </a:cxn>
                    <a:cxn ang="0">
                      <a:pos x="5" y="33"/>
                    </a:cxn>
                  </a:cxnLst>
                  <a:rect l="0" t="0" r="r" b="b"/>
                  <a:pathLst>
                    <a:path w="86" h="124">
                      <a:moveTo>
                        <a:pt x="5" y="33"/>
                      </a:moveTo>
                      <a:lnTo>
                        <a:pt x="0" y="115"/>
                      </a:lnTo>
                      <a:lnTo>
                        <a:pt x="58" y="124"/>
                      </a:lnTo>
                      <a:lnTo>
                        <a:pt x="86" y="52"/>
                      </a:lnTo>
                      <a:lnTo>
                        <a:pt x="62" y="0"/>
                      </a:lnTo>
                      <a:lnTo>
                        <a:pt x="5" y="33"/>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87" name="Freeform 27">
                  <a:extLst>
                    <a:ext uri="{FF2B5EF4-FFF2-40B4-BE49-F238E27FC236}">
                      <a16:creationId xmlns:a16="http://schemas.microsoft.com/office/drawing/2014/main" id="{716C3CC4-3D97-3790-28E1-916F6AA23367}"/>
                    </a:ext>
                  </a:extLst>
                </p:cNvPr>
                <p:cNvSpPr>
                  <a:spLocks/>
                </p:cNvSpPr>
                <p:nvPr/>
              </p:nvSpPr>
              <p:spPr bwMode="auto">
                <a:xfrm>
                  <a:off x="2645023" y="4918641"/>
                  <a:ext cx="33325" cy="36515"/>
                </a:xfrm>
                <a:custGeom>
                  <a:avLst/>
                  <a:gdLst/>
                  <a:ahLst/>
                  <a:cxnLst>
                    <a:cxn ang="0">
                      <a:pos x="0" y="82"/>
                    </a:cxn>
                    <a:cxn ang="0">
                      <a:pos x="19" y="115"/>
                    </a:cxn>
                    <a:cxn ang="0">
                      <a:pos x="67" y="92"/>
                    </a:cxn>
                    <a:cxn ang="0">
                      <a:pos x="105" y="52"/>
                    </a:cxn>
                    <a:cxn ang="0">
                      <a:pos x="81" y="0"/>
                    </a:cxn>
                    <a:cxn ang="0">
                      <a:pos x="0" y="82"/>
                    </a:cxn>
                  </a:cxnLst>
                  <a:rect l="0" t="0" r="r" b="b"/>
                  <a:pathLst>
                    <a:path w="105" h="115">
                      <a:moveTo>
                        <a:pt x="0" y="82"/>
                      </a:moveTo>
                      <a:lnTo>
                        <a:pt x="19" y="115"/>
                      </a:lnTo>
                      <a:lnTo>
                        <a:pt x="67" y="92"/>
                      </a:lnTo>
                      <a:lnTo>
                        <a:pt x="105" y="52"/>
                      </a:lnTo>
                      <a:lnTo>
                        <a:pt x="81" y="0"/>
                      </a:lnTo>
                      <a:lnTo>
                        <a:pt x="0" y="82"/>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88" name="Freeform 28">
                  <a:extLst>
                    <a:ext uri="{FF2B5EF4-FFF2-40B4-BE49-F238E27FC236}">
                      <a16:creationId xmlns:a16="http://schemas.microsoft.com/office/drawing/2014/main" id="{45446354-30D9-CE3A-62FE-9946A63297E0}"/>
                    </a:ext>
                  </a:extLst>
                </p:cNvPr>
                <p:cNvSpPr>
                  <a:spLocks/>
                </p:cNvSpPr>
                <p:nvPr/>
              </p:nvSpPr>
              <p:spPr bwMode="auto">
                <a:xfrm>
                  <a:off x="2552030" y="4964364"/>
                  <a:ext cx="24438" cy="33657"/>
                </a:xfrm>
                <a:custGeom>
                  <a:avLst/>
                  <a:gdLst/>
                  <a:ahLst/>
                  <a:cxnLst>
                    <a:cxn ang="0">
                      <a:pos x="34" y="15"/>
                    </a:cxn>
                    <a:cxn ang="0">
                      <a:pos x="0" y="77"/>
                    </a:cxn>
                    <a:cxn ang="0">
                      <a:pos x="38" y="106"/>
                    </a:cxn>
                    <a:cxn ang="0">
                      <a:pos x="77" y="63"/>
                    </a:cxn>
                    <a:cxn ang="0">
                      <a:pos x="72" y="0"/>
                    </a:cxn>
                    <a:cxn ang="0">
                      <a:pos x="34" y="15"/>
                    </a:cxn>
                  </a:cxnLst>
                  <a:rect l="0" t="0" r="r" b="b"/>
                  <a:pathLst>
                    <a:path w="77" h="106">
                      <a:moveTo>
                        <a:pt x="34" y="15"/>
                      </a:moveTo>
                      <a:lnTo>
                        <a:pt x="0" y="77"/>
                      </a:lnTo>
                      <a:lnTo>
                        <a:pt x="38" y="106"/>
                      </a:lnTo>
                      <a:lnTo>
                        <a:pt x="77" y="63"/>
                      </a:lnTo>
                      <a:lnTo>
                        <a:pt x="72" y="0"/>
                      </a:lnTo>
                      <a:lnTo>
                        <a:pt x="34" y="15"/>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89" name="Freeform 33">
                  <a:extLst>
                    <a:ext uri="{FF2B5EF4-FFF2-40B4-BE49-F238E27FC236}">
                      <a16:creationId xmlns:a16="http://schemas.microsoft.com/office/drawing/2014/main" id="{84937333-A45A-C4C0-15C9-2DAA7291C183}"/>
                    </a:ext>
                  </a:extLst>
                </p:cNvPr>
                <p:cNvSpPr>
                  <a:spLocks/>
                </p:cNvSpPr>
                <p:nvPr/>
              </p:nvSpPr>
              <p:spPr bwMode="auto">
                <a:xfrm>
                  <a:off x="2570121" y="4801476"/>
                  <a:ext cx="27295" cy="33340"/>
                </a:xfrm>
                <a:custGeom>
                  <a:avLst/>
                  <a:gdLst/>
                  <a:ahLst/>
                  <a:cxnLst>
                    <a:cxn ang="0">
                      <a:pos x="5" y="23"/>
                    </a:cxn>
                    <a:cxn ang="0">
                      <a:pos x="0" y="105"/>
                    </a:cxn>
                    <a:cxn ang="0">
                      <a:pos x="58" y="72"/>
                    </a:cxn>
                    <a:cxn ang="0">
                      <a:pos x="86" y="42"/>
                    </a:cxn>
                    <a:cxn ang="0">
                      <a:pos x="63" y="0"/>
                    </a:cxn>
                    <a:cxn ang="0">
                      <a:pos x="5" y="23"/>
                    </a:cxn>
                  </a:cxnLst>
                  <a:rect l="0" t="0" r="r" b="b"/>
                  <a:pathLst>
                    <a:path w="86" h="105">
                      <a:moveTo>
                        <a:pt x="5" y="23"/>
                      </a:moveTo>
                      <a:lnTo>
                        <a:pt x="0" y="105"/>
                      </a:lnTo>
                      <a:lnTo>
                        <a:pt x="58" y="72"/>
                      </a:lnTo>
                      <a:lnTo>
                        <a:pt x="86" y="42"/>
                      </a:lnTo>
                      <a:lnTo>
                        <a:pt x="63" y="0"/>
                      </a:lnTo>
                      <a:lnTo>
                        <a:pt x="5" y="23"/>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90" name="Freeform 34">
                  <a:extLst>
                    <a:ext uri="{FF2B5EF4-FFF2-40B4-BE49-F238E27FC236}">
                      <a16:creationId xmlns:a16="http://schemas.microsoft.com/office/drawing/2014/main" id="{D6DB36F3-F701-358A-0FA0-EC4977C18974}"/>
                    </a:ext>
                  </a:extLst>
                </p:cNvPr>
                <p:cNvSpPr>
                  <a:spLocks/>
                </p:cNvSpPr>
                <p:nvPr/>
              </p:nvSpPr>
              <p:spPr bwMode="auto">
                <a:xfrm>
                  <a:off x="2592972" y="4764643"/>
                  <a:ext cx="19995" cy="27624"/>
                </a:xfrm>
                <a:custGeom>
                  <a:avLst/>
                  <a:gdLst/>
                  <a:ahLst/>
                  <a:cxnLst>
                    <a:cxn ang="0">
                      <a:pos x="0" y="33"/>
                    </a:cxn>
                    <a:cxn ang="0">
                      <a:pos x="1" y="87"/>
                    </a:cxn>
                    <a:cxn ang="0">
                      <a:pos x="29" y="87"/>
                    </a:cxn>
                    <a:cxn ang="0">
                      <a:pos x="63" y="53"/>
                    </a:cxn>
                    <a:cxn ang="0">
                      <a:pos x="57" y="0"/>
                    </a:cxn>
                    <a:cxn ang="0">
                      <a:pos x="0" y="33"/>
                    </a:cxn>
                  </a:cxnLst>
                  <a:rect l="0" t="0" r="r" b="b"/>
                  <a:pathLst>
                    <a:path w="63" h="87">
                      <a:moveTo>
                        <a:pt x="0" y="33"/>
                      </a:moveTo>
                      <a:lnTo>
                        <a:pt x="1" y="87"/>
                      </a:lnTo>
                      <a:lnTo>
                        <a:pt x="29" y="87"/>
                      </a:lnTo>
                      <a:lnTo>
                        <a:pt x="63" y="53"/>
                      </a:lnTo>
                      <a:lnTo>
                        <a:pt x="57" y="0"/>
                      </a:lnTo>
                      <a:lnTo>
                        <a:pt x="0" y="33"/>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91" name="Freeform 42">
                  <a:extLst>
                    <a:ext uri="{FF2B5EF4-FFF2-40B4-BE49-F238E27FC236}">
                      <a16:creationId xmlns:a16="http://schemas.microsoft.com/office/drawing/2014/main" id="{96C7D6D1-F554-537A-BE11-74F6806784C1}"/>
                    </a:ext>
                  </a:extLst>
                </p:cNvPr>
                <p:cNvSpPr>
                  <a:spLocks/>
                </p:cNvSpPr>
                <p:nvPr/>
              </p:nvSpPr>
              <p:spPr bwMode="auto">
                <a:xfrm>
                  <a:off x="2640897" y="4299474"/>
                  <a:ext cx="39355" cy="24132"/>
                </a:xfrm>
                <a:custGeom>
                  <a:avLst/>
                  <a:gdLst/>
                  <a:ahLst/>
                  <a:cxnLst>
                    <a:cxn ang="0">
                      <a:pos x="58" y="5"/>
                    </a:cxn>
                    <a:cxn ang="0">
                      <a:pos x="0" y="44"/>
                    </a:cxn>
                    <a:cxn ang="0">
                      <a:pos x="0" y="76"/>
                    </a:cxn>
                    <a:cxn ang="0">
                      <a:pos x="32" y="76"/>
                    </a:cxn>
                    <a:cxn ang="0">
                      <a:pos x="80" y="68"/>
                    </a:cxn>
                    <a:cxn ang="0">
                      <a:pos x="124" y="40"/>
                    </a:cxn>
                    <a:cxn ang="0">
                      <a:pos x="108" y="0"/>
                    </a:cxn>
                    <a:cxn ang="0">
                      <a:pos x="58" y="5"/>
                    </a:cxn>
                  </a:cxnLst>
                  <a:rect l="0" t="0" r="r" b="b"/>
                  <a:pathLst>
                    <a:path w="124" h="76">
                      <a:moveTo>
                        <a:pt x="58" y="5"/>
                      </a:moveTo>
                      <a:lnTo>
                        <a:pt x="0" y="44"/>
                      </a:lnTo>
                      <a:lnTo>
                        <a:pt x="0" y="76"/>
                      </a:lnTo>
                      <a:lnTo>
                        <a:pt x="32" y="76"/>
                      </a:lnTo>
                      <a:lnTo>
                        <a:pt x="80" y="68"/>
                      </a:lnTo>
                      <a:lnTo>
                        <a:pt x="124" y="40"/>
                      </a:lnTo>
                      <a:lnTo>
                        <a:pt x="108" y="0"/>
                      </a:lnTo>
                      <a:lnTo>
                        <a:pt x="58" y="5"/>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92" name="Freeform 43">
                  <a:extLst>
                    <a:ext uri="{FF2B5EF4-FFF2-40B4-BE49-F238E27FC236}">
                      <a16:creationId xmlns:a16="http://schemas.microsoft.com/office/drawing/2014/main" id="{6C75FA4E-C83A-DCEC-F091-C15BA3095133}"/>
                    </a:ext>
                  </a:extLst>
                </p:cNvPr>
                <p:cNvSpPr>
                  <a:spLocks/>
                </p:cNvSpPr>
                <p:nvPr/>
              </p:nvSpPr>
              <p:spPr bwMode="auto">
                <a:xfrm>
                  <a:off x="2612967" y="4326463"/>
                  <a:ext cx="19043" cy="32705"/>
                </a:xfrm>
                <a:custGeom>
                  <a:avLst/>
                  <a:gdLst/>
                  <a:ahLst/>
                  <a:cxnLst>
                    <a:cxn ang="0">
                      <a:pos x="10" y="0"/>
                    </a:cxn>
                    <a:cxn ang="0">
                      <a:pos x="4" y="43"/>
                    </a:cxn>
                    <a:cxn ang="0">
                      <a:pos x="0" y="75"/>
                    </a:cxn>
                    <a:cxn ang="0">
                      <a:pos x="24" y="103"/>
                    </a:cxn>
                    <a:cxn ang="0">
                      <a:pos x="60" y="35"/>
                    </a:cxn>
                    <a:cxn ang="0">
                      <a:pos x="48" y="7"/>
                    </a:cxn>
                    <a:cxn ang="0">
                      <a:pos x="10" y="0"/>
                    </a:cxn>
                  </a:cxnLst>
                  <a:rect l="0" t="0" r="r" b="b"/>
                  <a:pathLst>
                    <a:path w="60" h="103">
                      <a:moveTo>
                        <a:pt x="10" y="0"/>
                      </a:moveTo>
                      <a:lnTo>
                        <a:pt x="4" y="43"/>
                      </a:lnTo>
                      <a:lnTo>
                        <a:pt x="0" y="75"/>
                      </a:lnTo>
                      <a:lnTo>
                        <a:pt x="24" y="103"/>
                      </a:lnTo>
                      <a:lnTo>
                        <a:pt x="60" y="35"/>
                      </a:lnTo>
                      <a:lnTo>
                        <a:pt x="48" y="7"/>
                      </a:lnTo>
                      <a:lnTo>
                        <a:pt x="10" y="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93" name="Freeform 44">
                  <a:extLst>
                    <a:ext uri="{FF2B5EF4-FFF2-40B4-BE49-F238E27FC236}">
                      <a16:creationId xmlns:a16="http://schemas.microsoft.com/office/drawing/2014/main" id="{80D41EBD-38BC-408E-1D70-AA1DD0EA8E9C}"/>
                    </a:ext>
                  </a:extLst>
                </p:cNvPr>
                <p:cNvSpPr>
                  <a:spLocks/>
                </p:cNvSpPr>
                <p:nvPr/>
              </p:nvSpPr>
              <p:spPr bwMode="auto">
                <a:xfrm>
                  <a:off x="2692947" y="4286773"/>
                  <a:ext cx="21582" cy="17781"/>
                </a:xfrm>
                <a:custGeom>
                  <a:avLst/>
                  <a:gdLst/>
                  <a:ahLst/>
                  <a:cxnLst>
                    <a:cxn ang="0">
                      <a:pos x="0" y="8"/>
                    </a:cxn>
                    <a:cxn ang="0">
                      <a:pos x="4" y="56"/>
                    </a:cxn>
                    <a:cxn ang="0">
                      <a:pos x="40" y="52"/>
                    </a:cxn>
                    <a:cxn ang="0">
                      <a:pos x="68" y="40"/>
                    </a:cxn>
                    <a:cxn ang="0">
                      <a:pos x="52" y="0"/>
                    </a:cxn>
                    <a:cxn ang="0">
                      <a:pos x="0" y="8"/>
                    </a:cxn>
                  </a:cxnLst>
                  <a:rect l="0" t="0" r="r" b="b"/>
                  <a:pathLst>
                    <a:path w="68" h="56">
                      <a:moveTo>
                        <a:pt x="0" y="8"/>
                      </a:moveTo>
                      <a:lnTo>
                        <a:pt x="4" y="56"/>
                      </a:lnTo>
                      <a:lnTo>
                        <a:pt x="40" y="52"/>
                      </a:lnTo>
                      <a:lnTo>
                        <a:pt x="68" y="40"/>
                      </a:lnTo>
                      <a:lnTo>
                        <a:pt x="52" y="0"/>
                      </a:lnTo>
                      <a:lnTo>
                        <a:pt x="0" y="8"/>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94" name="Freeform 45">
                  <a:extLst>
                    <a:ext uri="{FF2B5EF4-FFF2-40B4-BE49-F238E27FC236}">
                      <a16:creationId xmlns:a16="http://schemas.microsoft.com/office/drawing/2014/main" id="{F4B149A6-12A7-1FBE-9B1C-6FF77DBA7A1A}"/>
                    </a:ext>
                  </a:extLst>
                </p:cNvPr>
                <p:cNvSpPr>
                  <a:spLocks/>
                </p:cNvSpPr>
                <p:nvPr/>
              </p:nvSpPr>
              <p:spPr bwMode="auto">
                <a:xfrm>
                  <a:off x="2596463" y="4133410"/>
                  <a:ext cx="17773" cy="28894"/>
                </a:xfrm>
                <a:custGeom>
                  <a:avLst/>
                  <a:gdLst/>
                  <a:ahLst/>
                  <a:cxnLst>
                    <a:cxn ang="0">
                      <a:pos x="6" y="0"/>
                    </a:cxn>
                    <a:cxn ang="0">
                      <a:pos x="0" y="43"/>
                    </a:cxn>
                    <a:cxn ang="0">
                      <a:pos x="20" y="91"/>
                    </a:cxn>
                    <a:cxn ang="0">
                      <a:pos x="48" y="83"/>
                    </a:cxn>
                    <a:cxn ang="0">
                      <a:pos x="56" y="35"/>
                    </a:cxn>
                    <a:cxn ang="0">
                      <a:pos x="44" y="7"/>
                    </a:cxn>
                    <a:cxn ang="0">
                      <a:pos x="6" y="0"/>
                    </a:cxn>
                  </a:cxnLst>
                  <a:rect l="0" t="0" r="r" b="b"/>
                  <a:pathLst>
                    <a:path w="56" h="91">
                      <a:moveTo>
                        <a:pt x="6" y="0"/>
                      </a:moveTo>
                      <a:lnTo>
                        <a:pt x="0" y="43"/>
                      </a:lnTo>
                      <a:lnTo>
                        <a:pt x="20" y="91"/>
                      </a:lnTo>
                      <a:lnTo>
                        <a:pt x="48" y="83"/>
                      </a:lnTo>
                      <a:lnTo>
                        <a:pt x="56" y="35"/>
                      </a:lnTo>
                      <a:lnTo>
                        <a:pt x="44" y="7"/>
                      </a:lnTo>
                      <a:lnTo>
                        <a:pt x="6" y="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95" name="Freeform 48">
                  <a:extLst>
                    <a:ext uri="{FF2B5EF4-FFF2-40B4-BE49-F238E27FC236}">
                      <a16:creationId xmlns:a16="http://schemas.microsoft.com/office/drawing/2014/main" id="{5A766ADA-2F43-3D58-2584-B148F6AAE7AC}"/>
                    </a:ext>
                  </a:extLst>
                </p:cNvPr>
                <p:cNvSpPr>
                  <a:spLocks/>
                </p:cNvSpPr>
                <p:nvPr/>
              </p:nvSpPr>
              <p:spPr bwMode="auto">
                <a:xfrm>
                  <a:off x="2557108" y="4113088"/>
                  <a:ext cx="17773" cy="20004"/>
                </a:xfrm>
                <a:custGeom>
                  <a:avLst/>
                  <a:gdLst/>
                  <a:ahLst/>
                  <a:cxnLst>
                    <a:cxn ang="0">
                      <a:pos x="6" y="0"/>
                    </a:cxn>
                    <a:cxn ang="0">
                      <a:pos x="0" y="43"/>
                    </a:cxn>
                    <a:cxn ang="0">
                      <a:pos x="28" y="63"/>
                    </a:cxn>
                    <a:cxn ang="0">
                      <a:pos x="56" y="35"/>
                    </a:cxn>
                    <a:cxn ang="0">
                      <a:pos x="44" y="7"/>
                    </a:cxn>
                    <a:cxn ang="0">
                      <a:pos x="6" y="0"/>
                    </a:cxn>
                  </a:cxnLst>
                  <a:rect l="0" t="0" r="r" b="b"/>
                  <a:pathLst>
                    <a:path w="56" h="63">
                      <a:moveTo>
                        <a:pt x="6" y="0"/>
                      </a:moveTo>
                      <a:lnTo>
                        <a:pt x="0" y="43"/>
                      </a:lnTo>
                      <a:lnTo>
                        <a:pt x="28" y="63"/>
                      </a:lnTo>
                      <a:lnTo>
                        <a:pt x="56" y="35"/>
                      </a:lnTo>
                      <a:lnTo>
                        <a:pt x="44" y="7"/>
                      </a:lnTo>
                      <a:lnTo>
                        <a:pt x="6" y="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96" name="Freeform 21">
                  <a:extLst>
                    <a:ext uri="{FF2B5EF4-FFF2-40B4-BE49-F238E27FC236}">
                      <a16:creationId xmlns:a16="http://schemas.microsoft.com/office/drawing/2014/main" id="{B4A92EF3-7804-9119-9D10-67BE2447C6F8}"/>
                    </a:ext>
                  </a:extLst>
                </p:cNvPr>
                <p:cNvSpPr>
                  <a:spLocks/>
                </p:cNvSpPr>
                <p:nvPr/>
              </p:nvSpPr>
              <p:spPr bwMode="auto">
                <a:xfrm>
                  <a:off x="2875124" y="4651923"/>
                  <a:ext cx="40942" cy="120658"/>
                </a:xfrm>
                <a:custGeom>
                  <a:avLst/>
                  <a:gdLst/>
                  <a:ahLst/>
                  <a:cxnLst>
                    <a:cxn ang="0">
                      <a:pos x="33" y="53"/>
                    </a:cxn>
                    <a:cxn ang="0">
                      <a:pos x="28" y="173"/>
                    </a:cxn>
                    <a:cxn ang="0">
                      <a:pos x="0" y="284"/>
                    </a:cxn>
                    <a:cxn ang="0">
                      <a:pos x="19" y="380"/>
                    </a:cxn>
                    <a:cxn ang="0">
                      <a:pos x="62" y="351"/>
                    </a:cxn>
                    <a:cxn ang="0">
                      <a:pos x="115" y="221"/>
                    </a:cxn>
                    <a:cxn ang="0">
                      <a:pos x="129" y="154"/>
                    </a:cxn>
                    <a:cxn ang="0">
                      <a:pos x="129" y="53"/>
                    </a:cxn>
                    <a:cxn ang="0">
                      <a:pos x="81" y="0"/>
                    </a:cxn>
                    <a:cxn ang="0">
                      <a:pos x="33" y="53"/>
                    </a:cxn>
                  </a:cxnLst>
                  <a:rect l="0" t="0" r="r" b="b"/>
                  <a:pathLst>
                    <a:path w="129" h="380">
                      <a:moveTo>
                        <a:pt x="33" y="53"/>
                      </a:moveTo>
                      <a:lnTo>
                        <a:pt x="28" y="173"/>
                      </a:lnTo>
                      <a:lnTo>
                        <a:pt x="0" y="284"/>
                      </a:lnTo>
                      <a:lnTo>
                        <a:pt x="19" y="380"/>
                      </a:lnTo>
                      <a:lnTo>
                        <a:pt x="62" y="351"/>
                      </a:lnTo>
                      <a:lnTo>
                        <a:pt x="115" y="221"/>
                      </a:lnTo>
                      <a:lnTo>
                        <a:pt x="129" y="154"/>
                      </a:lnTo>
                      <a:lnTo>
                        <a:pt x="129" y="53"/>
                      </a:lnTo>
                      <a:lnTo>
                        <a:pt x="81" y="0"/>
                      </a:lnTo>
                      <a:lnTo>
                        <a:pt x="33" y="53"/>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97" name="Freeform 24">
                  <a:extLst>
                    <a:ext uri="{FF2B5EF4-FFF2-40B4-BE49-F238E27FC236}">
                      <a16:creationId xmlns:a16="http://schemas.microsoft.com/office/drawing/2014/main" id="{F5A4F186-110B-4018-6587-C02F7488767A}"/>
                    </a:ext>
                  </a:extLst>
                </p:cNvPr>
                <p:cNvSpPr>
                  <a:spLocks/>
                </p:cNvSpPr>
                <p:nvPr/>
              </p:nvSpPr>
              <p:spPr bwMode="auto">
                <a:xfrm>
                  <a:off x="2868776" y="4786235"/>
                  <a:ext cx="24438" cy="60964"/>
                </a:xfrm>
                <a:custGeom>
                  <a:avLst/>
                  <a:gdLst/>
                  <a:ahLst/>
                  <a:cxnLst>
                    <a:cxn ang="0">
                      <a:pos x="39" y="0"/>
                    </a:cxn>
                    <a:cxn ang="0">
                      <a:pos x="0" y="120"/>
                    </a:cxn>
                    <a:cxn ang="0">
                      <a:pos x="5" y="192"/>
                    </a:cxn>
                    <a:cxn ang="0">
                      <a:pos x="72" y="177"/>
                    </a:cxn>
                    <a:cxn ang="0">
                      <a:pos x="77" y="110"/>
                    </a:cxn>
                    <a:cxn ang="0">
                      <a:pos x="68" y="9"/>
                    </a:cxn>
                    <a:cxn ang="0">
                      <a:pos x="39" y="0"/>
                    </a:cxn>
                  </a:cxnLst>
                  <a:rect l="0" t="0" r="r" b="b"/>
                  <a:pathLst>
                    <a:path w="77" h="192">
                      <a:moveTo>
                        <a:pt x="39" y="0"/>
                      </a:moveTo>
                      <a:lnTo>
                        <a:pt x="0" y="120"/>
                      </a:lnTo>
                      <a:lnTo>
                        <a:pt x="5" y="192"/>
                      </a:lnTo>
                      <a:lnTo>
                        <a:pt x="72" y="177"/>
                      </a:lnTo>
                      <a:lnTo>
                        <a:pt x="77" y="110"/>
                      </a:lnTo>
                      <a:lnTo>
                        <a:pt x="68" y="9"/>
                      </a:lnTo>
                      <a:lnTo>
                        <a:pt x="39" y="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98" name="Freeform 39">
                  <a:extLst>
                    <a:ext uri="{FF2B5EF4-FFF2-40B4-BE49-F238E27FC236}">
                      <a16:creationId xmlns:a16="http://schemas.microsoft.com/office/drawing/2014/main" id="{BD7DE311-55B3-0A0D-71BA-6972CB144523}"/>
                    </a:ext>
                  </a:extLst>
                </p:cNvPr>
                <p:cNvSpPr>
                  <a:spLocks/>
                </p:cNvSpPr>
                <p:nvPr/>
              </p:nvSpPr>
              <p:spPr bwMode="auto">
                <a:xfrm>
                  <a:off x="2901149" y="4571272"/>
                  <a:ext cx="20312" cy="22862"/>
                </a:xfrm>
                <a:custGeom>
                  <a:avLst/>
                  <a:gdLst/>
                  <a:ahLst/>
                  <a:cxnLst>
                    <a:cxn ang="0">
                      <a:pos x="12" y="4"/>
                    </a:cxn>
                    <a:cxn ang="0">
                      <a:pos x="0" y="36"/>
                    </a:cxn>
                    <a:cxn ang="0">
                      <a:pos x="28" y="72"/>
                    </a:cxn>
                    <a:cxn ang="0">
                      <a:pos x="64" y="68"/>
                    </a:cxn>
                    <a:cxn ang="0">
                      <a:pos x="64" y="20"/>
                    </a:cxn>
                    <a:cxn ang="0">
                      <a:pos x="44" y="0"/>
                    </a:cxn>
                    <a:cxn ang="0">
                      <a:pos x="12" y="4"/>
                    </a:cxn>
                  </a:cxnLst>
                  <a:rect l="0" t="0" r="r" b="b"/>
                  <a:pathLst>
                    <a:path w="64" h="72">
                      <a:moveTo>
                        <a:pt x="12" y="4"/>
                      </a:moveTo>
                      <a:lnTo>
                        <a:pt x="0" y="36"/>
                      </a:lnTo>
                      <a:lnTo>
                        <a:pt x="28" y="72"/>
                      </a:lnTo>
                      <a:lnTo>
                        <a:pt x="64" y="68"/>
                      </a:lnTo>
                      <a:lnTo>
                        <a:pt x="64" y="20"/>
                      </a:lnTo>
                      <a:lnTo>
                        <a:pt x="44" y="0"/>
                      </a:lnTo>
                      <a:lnTo>
                        <a:pt x="12" y="4"/>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grpSp>
          <p:grpSp>
            <p:nvGrpSpPr>
              <p:cNvPr id="6" name="组合 75">
                <a:extLst>
                  <a:ext uri="{FF2B5EF4-FFF2-40B4-BE49-F238E27FC236}">
                    <a16:creationId xmlns:a16="http://schemas.microsoft.com/office/drawing/2014/main" id="{B1BC635A-A572-4532-E931-3E121904F16F}"/>
                  </a:ext>
                </a:extLst>
              </p:cNvPr>
              <p:cNvGrpSpPr/>
              <p:nvPr/>
            </p:nvGrpSpPr>
            <p:grpSpPr>
              <a:xfrm>
                <a:off x="12184816" y="4942037"/>
                <a:ext cx="2344934" cy="4217749"/>
                <a:chOff x="2603128" y="3136391"/>
                <a:chExt cx="1546597" cy="2781809"/>
              </a:xfrm>
              <a:solidFill>
                <a:srgbClr val="B10933"/>
              </a:solidFill>
            </p:grpSpPr>
            <p:sp>
              <p:nvSpPr>
                <p:cNvPr id="62" name="Freeform 6">
                  <a:extLst>
                    <a:ext uri="{FF2B5EF4-FFF2-40B4-BE49-F238E27FC236}">
                      <a16:creationId xmlns:a16="http://schemas.microsoft.com/office/drawing/2014/main" id="{071D62EC-5101-2DD9-406B-95499E4BB98C}"/>
                    </a:ext>
                  </a:extLst>
                </p:cNvPr>
                <p:cNvSpPr>
                  <a:spLocks/>
                </p:cNvSpPr>
                <p:nvPr/>
              </p:nvSpPr>
              <p:spPr bwMode="auto">
                <a:xfrm>
                  <a:off x="2603128" y="3136391"/>
                  <a:ext cx="1546597" cy="2781809"/>
                </a:xfrm>
                <a:custGeom>
                  <a:avLst/>
                  <a:gdLst/>
                  <a:ahLst/>
                  <a:cxnLst>
                    <a:cxn ang="0">
                      <a:pos x="1555" y="1135"/>
                    </a:cxn>
                    <a:cxn ang="0">
                      <a:pos x="1387" y="1519"/>
                    </a:cxn>
                    <a:cxn ang="0">
                      <a:pos x="1495" y="2011"/>
                    </a:cxn>
                    <a:cxn ang="0">
                      <a:pos x="1651" y="2431"/>
                    </a:cxn>
                    <a:cxn ang="0">
                      <a:pos x="1855" y="3055"/>
                    </a:cxn>
                    <a:cxn ang="0">
                      <a:pos x="1903" y="2599"/>
                    </a:cxn>
                    <a:cxn ang="0">
                      <a:pos x="2227" y="3067"/>
                    </a:cxn>
                    <a:cxn ang="0">
                      <a:pos x="2611" y="3247"/>
                    </a:cxn>
                    <a:cxn ang="0">
                      <a:pos x="2815" y="2731"/>
                    </a:cxn>
                    <a:cxn ang="0">
                      <a:pos x="3007" y="2167"/>
                    </a:cxn>
                    <a:cxn ang="0">
                      <a:pos x="3151" y="1615"/>
                    </a:cxn>
                    <a:cxn ang="0">
                      <a:pos x="3475" y="1543"/>
                    </a:cxn>
                    <a:cxn ang="0">
                      <a:pos x="3799" y="1543"/>
                    </a:cxn>
                    <a:cxn ang="0">
                      <a:pos x="3979" y="1975"/>
                    </a:cxn>
                    <a:cxn ang="0">
                      <a:pos x="4099" y="2635"/>
                    </a:cxn>
                    <a:cxn ang="0">
                      <a:pos x="4171" y="3427"/>
                    </a:cxn>
                    <a:cxn ang="0">
                      <a:pos x="4459" y="3919"/>
                    </a:cxn>
                    <a:cxn ang="0">
                      <a:pos x="4687" y="5275"/>
                    </a:cxn>
                    <a:cxn ang="0">
                      <a:pos x="4709" y="6238"/>
                    </a:cxn>
                    <a:cxn ang="0">
                      <a:pos x="4873" y="7408"/>
                    </a:cxn>
                    <a:cxn ang="0">
                      <a:pos x="4389" y="7253"/>
                    </a:cxn>
                    <a:cxn ang="0">
                      <a:pos x="4050" y="7106"/>
                    </a:cxn>
                    <a:cxn ang="0">
                      <a:pos x="3804" y="7554"/>
                    </a:cxn>
                    <a:cxn ang="0">
                      <a:pos x="3904" y="8112"/>
                    </a:cxn>
                    <a:cxn ang="0">
                      <a:pos x="4105" y="8706"/>
                    </a:cxn>
                    <a:cxn ang="0">
                      <a:pos x="3849" y="8405"/>
                    </a:cxn>
                    <a:cxn ang="0">
                      <a:pos x="3429" y="7765"/>
                    </a:cxn>
                    <a:cxn ang="0">
                      <a:pos x="3246" y="7143"/>
                    </a:cxn>
                    <a:cxn ang="0">
                      <a:pos x="3337" y="6649"/>
                    </a:cxn>
                    <a:cxn ang="0">
                      <a:pos x="3209" y="6274"/>
                    </a:cxn>
                    <a:cxn ang="0">
                      <a:pos x="3045" y="5698"/>
                    </a:cxn>
                    <a:cxn ang="0">
                      <a:pos x="2926" y="5205"/>
                    </a:cxn>
                    <a:cxn ang="0">
                      <a:pos x="2659" y="4585"/>
                    </a:cxn>
                    <a:cxn ang="0">
                      <a:pos x="2249" y="3998"/>
                    </a:cxn>
                    <a:cxn ang="0">
                      <a:pos x="2103" y="3568"/>
                    </a:cxn>
                    <a:cxn ang="0">
                      <a:pos x="1938" y="3788"/>
                    </a:cxn>
                    <a:cxn ang="0">
                      <a:pos x="1756" y="3532"/>
                    </a:cxn>
                    <a:cxn ang="0">
                      <a:pos x="1509" y="3724"/>
                    </a:cxn>
                    <a:cxn ang="0">
                      <a:pos x="1042" y="3687"/>
                    </a:cxn>
                    <a:cxn ang="0">
                      <a:pos x="585" y="3550"/>
                    </a:cxn>
                    <a:cxn ang="0">
                      <a:pos x="338" y="3404"/>
                    </a:cxn>
                    <a:cxn ang="0">
                      <a:pos x="46" y="2809"/>
                    </a:cxn>
                    <a:cxn ang="0">
                      <a:pos x="55" y="2352"/>
                    </a:cxn>
                    <a:cxn ang="0">
                      <a:pos x="288" y="2011"/>
                    </a:cxn>
                    <a:cxn ang="0">
                      <a:pos x="186" y="1615"/>
                    </a:cxn>
                    <a:cxn ang="0">
                      <a:pos x="583" y="1110"/>
                    </a:cxn>
                    <a:cxn ang="0">
                      <a:pos x="1012" y="670"/>
                    </a:cxn>
                    <a:cxn ang="0">
                      <a:pos x="1152" y="268"/>
                    </a:cxn>
                    <a:cxn ang="0">
                      <a:pos x="1482" y="121"/>
                    </a:cxn>
                    <a:cxn ang="0">
                      <a:pos x="1707" y="234"/>
                    </a:cxn>
                    <a:cxn ang="0">
                      <a:pos x="1755" y="595"/>
                    </a:cxn>
                  </a:cxnLst>
                  <a:rect l="0" t="0" r="r" b="b"/>
                  <a:pathLst>
                    <a:path w="4873" h="8761">
                      <a:moveTo>
                        <a:pt x="1759" y="739"/>
                      </a:moveTo>
                      <a:lnTo>
                        <a:pt x="1663" y="799"/>
                      </a:lnTo>
                      <a:lnTo>
                        <a:pt x="1591" y="871"/>
                      </a:lnTo>
                      <a:lnTo>
                        <a:pt x="1531" y="991"/>
                      </a:lnTo>
                      <a:lnTo>
                        <a:pt x="1555" y="1135"/>
                      </a:lnTo>
                      <a:lnTo>
                        <a:pt x="1543" y="1255"/>
                      </a:lnTo>
                      <a:lnTo>
                        <a:pt x="1507" y="1375"/>
                      </a:lnTo>
                      <a:lnTo>
                        <a:pt x="1411" y="1375"/>
                      </a:lnTo>
                      <a:lnTo>
                        <a:pt x="1351" y="1447"/>
                      </a:lnTo>
                      <a:lnTo>
                        <a:pt x="1387" y="1519"/>
                      </a:lnTo>
                      <a:lnTo>
                        <a:pt x="1459" y="1591"/>
                      </a:lnTo>
                      <a:lnTo>
                        <a:pt x="1375" y="1627"/>
                      </a:lnTo>
                      <a:lnTo>
                        <a:pt x="1399" y="1759"/>
                      </a:lnTo>
                      <a:lnTo>
                        <a:pt x="1459" y="1879"/>
                      </a:lnTo>
                      <a:lnTo>
                        <a:pt x="1495" y="2011"/>
                      </a:lnTo>
                      <a:lnTo>
                        <a:pt x="1579" y="2059"/>
                      </a:lnTo>
                      <a:lnTo>
                        <a:pt x="1591" y="2191"/>
                      </a:lnTo>
                      <a:lnTo>
                        <a:pt x="1627" y="2287"/>
                      </a:lnTo>
                      <a:lnTo>
                        <a:pt x="1711" y="2323"/>
                      </a:lnTo>
                      <a:lnTo>
                        <a:pt x="1651" y="2431"/>
                      </a:lnTo>
                      <a:lnTo>
                        <a:pt x="1687" y="2551"/>
                      </a:lnTo>
                      <a:lnTo>
                        <a:pt x="1711" y="2671"/>
                      </a:lnTo>
                      <a:lnTo>
                        <a:pt x="1759" y="2839"/>
                      </a:lnTo>
                      <a:lnTo>
                        <a:pt x="1783" y="2959"/>
                      </a:lnTo>
                      <a:lnTo>
                        <a:pt x="1855" y="3055"/>
                      </a:lnTo>
                      <a:lnTo>
                        <a:pt x="1939" y="3055"/>
                      </a:lnTo>
                      <a:lnTo>
                        <a:pt x="1915" y="2923"/>
                      </a:lnTo>
                      <a:lnTo>
                        <a:pt x="1879" y="2803"/>
                      </a:lnTo>
                      <a:lnTo>
                        <a:pt x="1879" y="2707"/>
                      </a:lnTo>
                      <a:lnTo>
                        <a:pt x="1903" y="2599"/>
                      </a:lnTo>
                      <a:lnTo>
                        <a:pt x="1987" y="2611"/>
                      </a:lnTo>
                      <a:lnTo>
                        <a:pt x="2071" y="2683"/>
                      </a:lnTo>
                      <a:lnTo>
                        <a:pt x="2155" y="2791"/>
                      </a:lnTo>
                      <a:lnTo>
                        <a:pt x="2179" y="2959"/>
                      </a:lnTo>
                      <a:lnTo>
                        <a:pt x="2227" y="3067"/>
                      </a:lnTo>
                      <a:lnTo>
                        <a:pt x="2227" y="3187"/>
                      </a:lnTo>
                      <a:lnTo>
                        <a:pt x="2323" y="3295"/>
                      </a:lnTo>
                      <a:lnTo>
                        <a:pt x="2419" y="3367"/>
                      </a:lnTo>
                      <a:lnTo>
                        <a:pt x="2479" y="3271"/>
                      </a:lnTo>
                      <a:lnTo>
                        <a:pt x="2611" y="3247"/>
                      </a:lnTo>
                      <a:lnTo>
                        <a:pt x="2743" y="3211"/>
                      </a:lnTo>
                      <a:lnTo>
                        <a:pt x="2803" y="3103"/>
                      </a:lnTo>
                      <a:lnTo>
                        <a:pt x="2875" y="3007"/>
                      </a:lnTo>
                      <a:lnTo>
                        <a:pt x="2851" y="2851"/>
                      </a:lnTo>
                      <a:lnTo>
                        <a:pt x="2815" y="2731"/>
                      </a:lnTo>
                      <a:lnTo>
                        <a:pt x="2767" y="2599"/>
                      </a:lnTo>
                      <a:lnTo>
                        <a:pt x="2779" y="2455"/>
                      </a:lnTo>
                      <a:lnTo>
                        <a:pt x="2839" y="2347"/>
                      </a:lnTo>
                      <a:lnTo>
                        <a:pt x="2923" y="2251"/>
                      </a:lnTo>
                      <a:lnTo>
                        <a:pt x="3007" y="2167"/>
                      </a:lnTo>
                      <a:lnTo>
                        <a:pt x="3127" y="2131"/>
                      </a:lnTo>
                      <a:lnTo>
                        <a:pt x="3199" y="2011"/>
                      </a:lnTo>
                      <a:lnTo>
                        <a:pt x="3187" y="1879"/>
                      </a:lnTo>
                      <a:lnTo>
                        <a:pt x="3163" y="1747"/>
                      </a:lnTo>
                      <a:lnTo>
                        <a:pt x="3151" y="1615"/>
                      </a:lnTo>
                      <a:lnTo>
                        <a:pt x="3139" y="1507"/>
                      </a:lnTo>
                      <a:lnTo>
                        <a:pt x="3199" y="1423"/>
                      </a:lnTo>
                      <a:lnTo>
                        <a:pt x="3259" y="1531"/>
                      </a:lnTo>
                      <a:lnTo>
                        <a:pt x="3391" y="1615"/>
                      </a:lnTo>
                      <a:lnTo>
                        <a:pt x="3475" y="1543"/>
                      </a:lnTo>
                      <a:lnTo>
                        <a:pt x="3535" y="1471"/>
                      </a:lnTo>
                      <a:lnTo>
                        <a:pt x="3607" y="1423"/>
                      </a:lnTo>
                      <a:lnTo>
                        <a:pt x="3715" y="1435"/>
                      </a:lnTo>
                      <a:lnTo>
                        <a:pt x="3727" y="1591"/>
                      </a:lnTo>
                      <a:lnTo>
                        <a:pt x="3799" y="1543"/>
                      </a:lnTo>
                      <a:lnTo>
                        <a:pt x="3847" y="1459"/>
                      </a:lnTo>
                      <a:lnTo>
                        <a:pt x="3919" y="1507"/>
                      </a:lnTo>
                      <a:lnTo>
                        <a:pt x="3895" y="1699"/>
                      </a:lnTo>
                      <a:lnTo>
                        <a:pt x="3955" y="1807"/>
                      </a:lnTo>
                      <a:lnTo>
                        <a:pt x="3979" y="1975"/>
                      </a:lnTo>
                      <a:lnTo>
                        <a:pt x="4015" y="2167"/>
                      </a:lnTo>
                      <a:lnTo>
                        <a:pt x="4087" y="2263"/>
                      </a:lnTo>
                      <a:lnTo>
                        <a:pt x="4123" y="2407"/>
                      </a:lnTo>
                      <a:lnTo>
                        <a:pt x="4147" y="2527"/>
                      </a:lnTo>
                      <a:lnTo>
                        <a:pt x="4099" y="2635"/>
                      </a:lnTo>
                      <a:lnTo>
                        <a:pt x="4099" y="2827"/>
                      </a:lnTo>
                      <a:lnTo>
                        <a:pt x="4135" y="2971"/>
                      </a:lnTo>
                      <a:lnTo>
                        <a:pt x="4135" y="3151"/>
                      </a:lnTo>
                      <a:lnTo>
                        <a:pt x="4147" y="3307"/>
                      </a:lnTo>
                      <a:lnTo>
                        <a:pt x="4171" y="3427"/>
                      </a:lnTo>
                      <a:lnTo>
                        <a:pt x="4303" y="3475"/>
                      </a:lnTo>
                      <a:lnTo>
                        <a:pt x="4339" y="3559"/>
                      </a:lnTo>
                      <a:lnTo>
                        <a:pt x="4339" y="3679"/>
                      </a:lnTo>
                      <a:lnTo>
                        <a:pt x="4375" y="3823"/>
                      </a:lnTo>
                      <a:lnTo>
                        <a:pt x="4459" y="3919"/>
                      </a:lnTo>
                      <a:lnTo>
                        <a:pt x="4495" y="4075"/>
                      </a:lnTo>
                      <a:lnTo>
                        <a:pt x="4519" y="4279"/>
                      </a:lnTo>
                      <a:lnTo>
                        <a:pt x="4555" y="4447"/>
                      </a:lnTo>
                      <a:lnTo>
                        <a:pt x="4603" y="4771"/>
                      </a:lnTo>
                      <a:lnTo>
                        <a:pt x="4687" y="5275"/>
                      </a:lnTo>
                      <a:lnTo>
                        <a:pt x="4603" y="5347"/>
                      </a:lnTo>
                      <a:lnTo>
                        <a:pt x="4687" y="5731"/>
                      </a:lnTo>
                      <a:lnTo>
                        <a:pt x="4736" y="5836"/>
                      </a:lnTo>
                      <a:lnTo>
                        <a:pt x="4754" y="6018"/>
                      </a:lnTo>
                      <a:lnTo>
                        <a:pt x="4709" y="6238"/>
                      </a:lnTo>
                      <a:lnTo>
                        <a:pt x="4700" y="6521"/>
                      </a:lnTo>
                      <a:lnTo>
                        <a:pt x="4727" y="6741"/>
                      </a:lnTo>
                      <a:lnTo>
                        <a:pt x="4764" y="7024"/>
                      </a:lnTo>
                      <a:lnTo>
                        <a:pt x="4828" y="7271"/>
                      </a:lnTo>
                      <a:lnTo>
                        <a:pt x="4873" y="7408"/>
                      </a:lnTo>
                      <a:lnTo>
                        <a:pt x="4809" y="7463"/>
                      </a:lnTo>
                      <a:lnTo>
                        <a:pt x="4690" y="7490"/>
                      </a:lnTo>
                      <a:lnTo>
                        <a:pt x="4590" y="7244"/>
                      </a:lnTo>
                      <a:lnTo>
                        <a:pt x="4517" y="7234"/>
                      </a:lnTo>
                      <a:lnTo>
                        <a:pt x="4389" y="7253"/>
                      </a:lnTo>
                      <a:lnTo>
                        <a:pt x="4279" y="7189"/>
                      </a:lnTo>
                      <a:lnTo>
                        <a:pt x="4297" y="7061"/>
                      </a:lnTo>
                      <a:lnTo>
                        <a:pt x="4215" y="7024"/>
                      </a:lnTo>
                      <a:lnTo>
                        <a:pt x="4142" y="7024"/>
                      </a:lnTo>
                      <a:lnTo>
                        <a:pt x="4050" y="7106"/>
                      </a:lnTo>
                      <a:lnTo>
                        <a:pt x="3922" y="7170"/>
                      </a:lnTo>
                      <a:lnTo>
                        <a:pt x="3868" y="7271"/>
                      </a:lnTo>
                      <a:lnTo>
                        <a:pt x="3785" y="7335"/>
                      </a:lnTo>
                      <a:lnTo>
                        <a:pt x="3822" y="7445"/>
                      </a:lnTo>
                      <a:lnTo>
                        <a:pt x="3804" y="7554"/>
                      </a:lnTo>
                      <a:lnTo>
                        <a:pt x="3776" y="7646"/>
                      </a:lnTo>
                      <a:lnTo>
                        <a:pt x="3785" y="7756"/>
                      </a:lnTo>
                      <a:lnTo>
                        <a:pt x="3794" y="7874"/>
                      </a:lnTo>
                      <a:lnTo>
                        <a:pt x="3904" y="8012"/>
                      </a:lnTo>
                      <a:lnTo>
                        <a:pt x="3904" y="8112"/>
                      </a:lnTo>
                      <a:lnTo>
                        <a:pt x="3913" y="8231"/>
                      </a:lnTo>
                      <a:lnTo>
                        <a:pt x="3922" y="8341"/>
                      </a:lnTo>
                      <a:lnTo>
                        <a:pt x="4032" y="8505"/>
                      </a:lnTo>
                      <a:lnTo>
                        <a:pt x="4069" y="8633"/>
                      </a:lnTo>
                      <a:lnTo>
                        <a:pt x="4105" y="8706"/>
                      </a:lnTo>
                      <a:lnTo>
                        <a:pt x="4105" y="8761"/>
                      </a:lnTo>
                      <a:lnTo>
                        <a:pt x="4015" y="8755"/>
                      </a:lnTo>
                      <a:lnTo>
                        <a:pt x="3977" y="8661"/>
                      </a:lnTo>
                      <a:lnTo>
                        <a:pt x="3950" y="8569"/>
                      </a:lnTo>
                      <a:lnTo>
                        <a:pt x="3849" y="8405"/>
                      </a:lnTo>
                      <a:lnTo>
                        <a:pt x="3776" y="8258"/>
                      </a:lnTo>
                      <a:lnTo>
                        <a:pt x="3758" y="8121"/>
                      </a:lnTo>
                      <a:lnTo>
                        <a:pt x="3648" y="8021"/>
                      </a:lnTo>
                      <a:lnTo>
                        <a:pt x="3548" y="7911"/>
                      </a:lnTo>
                      <a:lnTo>
                        <a:pt x="3429" y="7765"/>
                      </a:lnTo>
                      <a:lnTo>
                        <a:pt x="3420" y="7673"/>
                      </a:lnTo>
                      <a:lnTo>
                        <a:pt x="3410" y="7536"/>
                      </a:lnTo>
                      <a:lnTo>
                        <a:pt x="3383" y="7362"/>
                      </a:lnTo>
                      <a:lnTo>
                        <a:pt x="3310" y="7225"/>
                      </a:lnTo>
                      <a:lnTo>
                        <a:pt x="3246" y="7143"/>
                      </a:lnTo>
                      <a:lnTo>
                        <a:pt x="3218" y="7042"/>
                      </a:lnTo>
                      <a:lnTo>
                        <a:pt x="3292" y="6960"/>
                      </a:lnTo>
                      <a:lnTo>
                        <a:pt x="3328" y="6850"/>
                      </a:lnTo>
                      <a:lnTo>
                        <a:pt x="3328" y="6750"/>
                      </a:lnTo>
                      <a:lnTo>
                        <a:pt x="3337" y="6649"/>
                      </a:lnTo>
                      <a:lnTo>
                        <a:pt x="3310" y="6540"/>
                      </a:lnTo>
                      <a:lnTo>
                        <a:pt x="3237" y="6476"/>
                      </a:lnTo>
                      <a:lnTo>
                        <a:pt x="3191" y="6384"/>
                      </a:lnTo>
                      <a:lnTo>
                        <a:pt x="3237" y="6357"/>
                      </a:lnTo>
                      <a:lnTo>
                        <a:pt x="3209" y="6274"/>
                      </a:lnTo>
                      <a:lnTo>
                        <a:pt x="3173" y="6210"/>
                      </a:lnTo>
                      <a:lnTo>
                        <a:pt x="3072" y="6210"/>
                      </a:lnTo>
                      <a:lnTo>
                        <a:pt x="3118" y="6000"/>
                      </a:lnTo>
                      <a:lnTo>
                        <a:pt x="3081" y="5826"/>
                      </a:lnTo>
                      <a:lnTo>
                        <a:pt x="3045" y="5698"/>
                      </a:lnTo>
                      <a:lnTo>
                        <a:pt x="2990" y="5570"/>
                      </a:lnTo>
                      <a:lnTo>
                        <a:pt x="2944" y="5424"/>
                      </a:lnTo>
                      <a:lnTo>
                        <a:pt x="2898" y="5397"/>
                      </a:lnTo>
                      <a:lnTo>
                        <a:pt x="2880" y="5287"/>
                      </a:lnTo>
                      <a:lnTo>
                        <a:pt x="2926" y="5205"/>
                      </a:lnTo>
                      <a:lnTo>
                        <a:pt x="2898" y="5095"/>
                      </a:lnTo>
                      <a:lnTo>
                        <a:pt x="2862" y="4994"/>
                      </a:lnTo>
                      <a:lnTo>
                        <a:pt x="2789" y="4903"/>
                      </a:lnTo>
                      <a:lnTo>
                        <a:pt x="2725" y="4729"/>
                      </a:lnTo>
                      <a:lnTo>
                        <a:pt x="2659" y="4585"/>
                      </a:lnTo>
                      <a:lnTo>
                        <a:pt x="2581" y="4459"/>
                      </a:lnTo>
                      <a:lnTo>
                        <a:pt x="2505" y="4327"/>
                      </a:lnTo>
                      <a:lnTo>
                        <a:pt x="2405" y="4217"/>
                      </a:lnTo>
                      <a:lnTo>
                        <a:pt x="2368" y="4080"/>
                      </a:lnTo>
                      <a:lnTo>
                        <a:pt x="2249" y="3998"/>
                      </a:lnTo>
                      <a:lnTo>
                        <a:pt x="2140" y="3916"/>
                      </a:lnTo>
                      <a:lnTo>
                        <a:pt x="2066" y="3815"/>
                      </a:lnTo>
                      <a:lnTo>
                        <a:pt x="2012" y="3724"/>
                      </a:lnTo>
                      <a:lnTo>
                        <a:pt x="2066" y="3660"/>
                      </a:lnTo>
                      <a:lnTo>
                        <a:pt x="2103" y="3568"/>
                      </a:lnTo>
                      <a:lnTo>
                        <a:pt x="2085" y="3468"/>
                      </a:lnTo>
                      <a:lnTo>
                        <a:pt x="2039" y="3477"/>
                      </a:lnTo>
                      <a:lnTo>
                        <a:pt x="2039" y="3586"/>
                      </a:lnTo>
                      <a:lnTo>
                        <a:pt x="1975" y="3660"/>
                      </a:lnTo>
                      <a:lnTo>
                        <a:pt x="1938" y="3788"/>
                      </a:lnTo>
                      <a:lnTo>
                        <a:pt x="1902" y="3806"/>
                      </a:lnTo>
                      <a:lnTo>
                        <a:pt x="1838" y="3733"/>
                      </a:lnTo>
                      <a:lnTo>
                        <a:pt x="1801" y="3696"/>
                      </a:lnTo>
                      <a:lnTo>
                        <a:pt x="1774" y="3632"/>
                      </a:lnTo>
                      <a:lnTo>
                        <a:pt x="1756" y="3532"/>
                      </a:lnTo>
                      <a:lnTo>
                        <a:pt x="1746" y="3632"/>
                      </a:lnTo>
                      <a:lnTo>
                        <a:pt x="1728" y="3760"/>
                      </a:lnTo>
                      <a:lnTo>
                        <a:pt x="1701" y="3678"/>
                      </a:lnTo>
                      <a:lnTo>
                        <a:pt x="1609" y="3714"/>
                      </a:lnTo>
                      <a:lnTo>
                        <a:pt x="1509" y="3724"/>
                      </a:lnTo>
                      <a:lnTo>
                        <a:pt x="1417" y="3705"/>
                      </a:lnTo>
                      <a:lnTo>
                        <a:pt x="1335" y="3714"/>
                      </a:lnTo>
                      <a:lnTo>
                        <a:pt x="1244" y="3687"/>
                      </a:lnTo>
                      <a:lnTo>
                        <a:pt x="1134" y="3742"/>
                      </a:lnTo>
                      <a:lnTo>
                        <a:pt x="1042" y="3687"/>
                      </a:lnTo>
                      <a:lnTo>
                        <a:pt x="924" y="3632"/>
                      </a:lnTo>
                      <a:lnTo>
                        <a:pt x="841" y="3568"/>
                      </a:lnTo>
                      <a:lnTo>
                        <a:pt x="741" y="3577"/>
                      </a:lnTo>
                      <a:lnTo>
                        <a:pt x="668" y="3559"/>
                      </a:lnTo>
                      <a:lnTo>
                        <a:pt x="585" y="3550"/>
                      </a:lnTo>
                      <a:lnTo>
                        <a:pt x="512" y="3422"/>
                      </a:lnTo>
                      <a:lnTo>
                        <a:pt x="530" y="3504"/>
                      </a:lnTo>
                      <a:lnTo>
                        <a:pt x="523" y="3559"/>
                      </a:lnTo>
                      <a:lnTo>
                        <a:pt x="412" y="3541"/>
                      </a:lnTo>
                      <a:lnTo>
                        <a:pt x="338" y="3404"/>
                      </a:lnTo>
                      <a:lnTo>
                        <a:pt x="247" y="3285"/>
                      </a:lnTo>
                      <a:lnTo>
                        <a:pt x="174" y="3212"/>
                      </a:lnTo>
                      <a:lnTo>
                        <a:pt x="64" y="3111"/>
                      </a:lnTo>
                      <a:lnTo>
                        <a:pt x="0" y="2983"/>
                      </a:lnTo>
                      <a:lnTo>
                        <a:pt x="46" y="2809"/>
                      </a:lnTo>
                      <a:lnTo>
                        <a:pt x="128" y="2736"/>
                      </a:lnTo>
                      <a:lnTo>
                        <a:pt x="192" y="2581"/>
                      </a:lnTo>
                      <a:lnTo>
                        <a:pt x="183" y="2453"/>
                      </a:lnTo>
                      <a:lnTo>
                        <a:pt x="137" y="2398"/>
                      </a:lnTo>
                      <a:lnTo>
                        <a:pt x="55" y="2352"/>
                      </a:lnTo>
                      <a:lnTo>
                        <a:pt x="46" y="2206"/>
                      </a:lnTo>
                      <a:lnTo>
                        <a:pt x="55" y="2133"/>
                      </a:lnTo>
                      <a:lnTo>
                        <a:pt x="139" y="1998"/>
                      </a:lnTo>
                      <a:lnTo>
                        <a:pt x="208" y="2016"/>
                      </a:lnTo>
                      <a:lnTo>
                        <a:pt x="288" y="2011"/>
                      </a:lnTo>
                      <a:lnTo>
                        <a:pt x="349" y="1974"/>
                      </a:lnTo>
                      <a:lnTo>
                        <a:pt x="391" y="1914"/>
                      </a:lnTo>
                      <a:lnTo>
                        <a:pt x="343" y="1770"/>
                      </a:lnTo>
                      <a:lnTo>
                        <a:pt x="271" y="1723"/>
                      </a:lnTo>
                      <a:lnTo>
                        <a:pt x="186" y="1615"/>
                      </a:lnTo>
                      <a:lnTo>
                        <a:pt x="319" y="1506"/>
                      </a:lnTo>
                      <a:lnTo>
                        <a:pt x="414" y="1378"/>
                      </a:lnTo>
                      <a:lnTo>
                        <a:pt x="450" y="1255"/>
                      </a:lnTo>
                      <a:lnTo>
                        <a:pt x="451" y="1125"/>
                      </a:lnTo>
                      <a:lnTo>
                        <a:pt x="583" y="1110"/>
                      </a:lnTo>
                      <a:lnTo>
                        <a:pt x="715" y="1134"/>
                      </a:lnTo>
                      <a:lnTo>
                        <a:pt x="813" y="1075"/>
                      </a:lnTo>
                      <a:lnTo>
                        <a:pt x="904" y="889"/>
                      </a:lnTo>
                      <a:lnTo>
                        <a:pt x="964" y="778"/>
                      </a:lnTo>
                      <a:lnTo>
                        <a:pt x="1012" y="670"/>
                      </a:lnTo>
                      <a:lnTo>
                        <a:pt x="1098" y="597"/>
                      </a:lnTo>
                      <a:lnTo>
                        <a:pt x="1086" y="499"/>
                      </a:lnTo>
                      <a:lnTo>
                        <a:pt x="1005" y="414"/>
                      </a:lnTo>
                      <a:lnTo>
                        <a:pt x="1074" y="321"/>
                      </a:lnTo>
                      <a:lnTo>
                        <a:pt x="1152" y="268"/>
                      </a:lnTo>
                      <a:lnTo>
                        <a:pt x="1218" y="210"/>
                      </a:lnTo>
                      <a:lnTo>
                        <a:pt x="1327" y="175"/>
                      </a:lnTo>
                      <a:lnTo>
                        <a:pt x="1374" y="81"/>
                      </a:lnTo>
                      <a:lnTo>
                        <a:pt x="1450" y="0"/>
                      </a:lnTo>
                      <a:lnTo>
                        <a:pt x="1482" y="121"/>
                      </a:lnTo>
                      <a:lnTo>
                        <a:pt x="1551" y="175"/>
                      </a:lnTo>
                      <a:lnTo>
                        <a:pt x="1669" y="186"/>
                      </a:lnTo>
                      <a:lnTo>
                        <a:pt x="1755" y="103"/>
                      </a:lnTo>
                      <a:lnTo>
                        <a:pt x="1816" y="127"/>
                      </a:lnTo>
                      <a:lnTo>
                        <a:pt x="1707" y="234"/>
                      </a:lnTo>
                      <a:lnTo>
                        <a:pt x="1743" y="285"/>
                      </a:lnTo>
                      <a:lnTo>
                        <a:pt x="1657" y="333"/>
                      </a:lnTo>
                      <a:lnTo>
                        <a:pt x="1657" y="435"/>
                      </a:lnTo>
                      <a:lnTo>
                        <a:pt x="1695" y="526"/>
                      </a:lnTo>
                      <a:lnTo>
                        <a:pt x="1755" y="595"/>
                      </a:lnTo>
                      <a:lnTo>
                        <a:pt x="1779" y="667"/>
                      </a:lnTo>
                      <a:lnTo>
                        <a:pt x="1759" y="739"/>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63" name="Freeform 8">
                  <a:extLst>
                    <a:ext uri="{FF2B5EF4-FFF2-40B4-BE49-F238E27FC236}">
                      <a16:creationId xmlns:a16="http://schemas.microsoft.com/office/drawing/2014/main" id="{85487535-4FBE-DDD2-756A-0C0A819BDF2D}"/>
                    </a:ext>
                  </a:extLst>
                </p:cNvPr>
                <p:cNvSpPr>
                  <a:spLocks/>
                </p:cNvSpPr>
                <p:nvPr/>
              </p:nvSpPr>
              <p:spPr bwMode="auto">
                <a:xfrm>
                  <a:off x="3180444" y="4420132"/>
                  <a:ext cx="154247" cy="246397"/>
                </a:xfrm>
                <a:custGeom>
                  <a:avLst/>
                  <a:gdLst/>
                  <a:ahLst/>
                  <a:cxnLst>
                    <a:cxn ang="0">
                      <a:pos x="32" y="0"/>
                    </a:cxn>
                    <a:cxn ang="0">
                      <a:pos x="0" y="56"/>
                    </a:cxn>
                    <a:cxn ang="0">
                      <a:pos x="48" y="152"/>
                    </a:cxn>
                    <a:cxn ang="0">
                      <a:pos x="78" y="236"/>
                    </a:cxn>
                    <a:cxn ang="0">
                      <a:pos x="66" y="320"/>
                    </a:cxn>
                    <a:cxn ang="0">
                      <a:pos x="60" y="422"/>
                    </a:cxn>
                    <a:cxn ang="0">
                      <a:pos x="84" y="500"/>
                    </a:cxn>
                    <a:cxn ang="0">
                      <a:pos x="126" y="584"/>
                    </a:cxn>
                    <a:cxn ang="0">
                      <a:pos x="192" y="620"/>
                    </a:cxn>
                    <a:cxn ang="0">
                      <a:pos x="246" y="680"/>
                    </a:cxn>
                    <a:cxn ang="0">
                      <a:pos x="252" y="758"/>
                    </a:cxn>
                    <a:cxn ang="0">
                      <a:pos x="378" y="776"/>
                    </a:cxn>
                    <a:cxn ang="0">
                      <a:pos x="426" y="686"/>
                    </a:cxn>
                    <a:cxn ang="0">
                      <a:pos x="486" y="584"/>
                    </a:cxn>
                    <a:cxn ang="0">
                      <a:pos x="426" y="440"/>
                    </a:cxn>
                    <a:cxn ang="0">
                      <a:pos x="378" y="374"/>
                    </a:cxn>
                    <a:cxn ang="0">
                      <a:pos x="354" y="302"/>
                    </a:cxn>
                    <a:cxn ang="0">
                      <a:pos x="294" y="206"/>
                    </a:cxn>
                    <a:cxn ang="0">
                      <a:pos x="246" y="110"/>
                    </a:cxn>
                    <a:cxn ang="0">
                      <a:pos x="180" y="20"/>
                    </a:cxn>
                    <a:cxn ang="0">
                      <a:pos x="102" y="20"/>
                    </a:cxn>
                    <a:cxn ang="0">
                      <a:pos x="32" y="0"/>
                    </a:cxn>
                  </a:cxnLst>
                  <a:rect l="0" t="0" r="r" b="b"/>
                  <a:pathLst>
                    <a:path w="486" h="776">
                      <a:moveTo>
                        <a:pt x="32" y="0"/>
                      </a:moveTo>
                      <a:lnTo>
                        <a:pt x="0" y="56"/>
                      </a:lnTo>
                      <a:lnTo>
                        <a:pt x="48" y="152"/>
                      </a:lnTo>
                      <a:lnTo>
                        <a:pt x="78" y="236"/>
                      </a:lnTo>
                      <a:lnTo>
                        <a:pt x="66" y="320"/>
                      </a:lnTo>
                      <a:lnTo>
                        <a:pt x="60" y="422"/>
                      </a:lnTo>
                      <a:lnTo>
                        <a:pt x="84" y="500"/>
                      </a:lnTo>
                      <a:lnTo>
                        <a:pt x="126" y="584"/>
                      </a:lnTo>
                      <a:lnTo>
                        <a:pt x="192" y="620"/>
                      </a:lnTo>
                      <a:lnTo>
                        <a:pt x="246" y="680"/>
                      </a:lnTo>
                      <a:lnTo>
                        <a:pt x="252" y="758"/>
                      </a:lnTo>
                      <a:lnTo>
                        <a:pt x="378" y="776"/>
                      </a:lnTo>
                      <a:lnTo>
                        <a:pt x="426" y="686"/>
                      </a:lnTo>
                      <a:lnTo>
                        <a:pt x="486" y="584"/>
                      </a:lnTo>
                      <a:lnTo>
                        <a:pt x="426" y="440"/>
                      </a:lnTo>
                      <a:lnTo>
                        <a:pt x="378" y="374"/>
                      </a:lnTo>
                      <a:lnTo>
                        <a:pt x="354" y="302"/>
                      </a:lnTo>
                      <a:lnTo>
                        <a:pt x="294" y="206"/>
                      </a:lnTo>
                      <a:lnTo>
                        <a:pt x="246" y="110"/>
                      </a:lnTo>
                      <a:lnTo>
                        <a:pt x="180" y="20"/>
                      </a:lnTo>
                      <a:lnTo>
                        <a:pt x="102" y="20"/>
                      </a:lnTo>
                      <a:lnTo>
                        <a:pt x="32" y="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64" name="Freeform 9">
                  <a:extLst>
                    <a:ext uri="{FF2B5EF4-FFF2-40B4-BE49-F238E27FC236}">
                      <a16:creationId xmlns:a16="http://schemas.microsoft.com/office/drawing/2014/main" id="{0A1FB7EA-5710-EB12-F17F-699654FE54D2}"/>
                    </a:ext>
                  </a:extLst>
                </p:cNvPr>
                <p:cNvSpPr>
                  <a:spLocks/>
                </p:cNvSpPr>
                <p:nvPr/>
              </p:nvSpPr>
              <p:spPr bwMode="auto">
                <a:xfrm>
                  <a:off x="2778640" y="4312175"/>
                  <a:ext cx="186620" cy="203849"/>
                </a:xfrm>
                <a:custGeom>
                  <a:avLst/>
                  <a:gdLst/>
                  <a:ahLst/>
                  <a:cxnLst>
                    <a:cxn ang="0">
                      <a:pos x="204" y="0"/>
                    </a:cxn>
                    <a:cxn ang="0">
                      <a:pos x="138" y="18"/>
                    </a:cxn>
                    <a:cxn ang="0">
                      <a:pos x="72" y="24"/>
                    </a:cxn>
                    <a:cxn ang="0">
                      <a:pos x="6" y="66"/>
                    </a:cxn>
                    <a:cxn ang="0">
                      <a:pos x="0" y="174"/>
                    </a:cxn>
                    <a:cxn ang="0">
                      <a:pos x="66" y="204"/>
                    </a:cxn>
                    <a:cxn ang="0">
                      <a:pos x="108" y="282"/>
                    </a:cxn>
                    <a:cxn ang="0">
                      <a:pos x="114" y="420"/>
                    </a:cxn>
                    <a:cxn ang="0">
                      <a:pos x="150" y="480"/>
                    </a:cxn>
                    <a:cxn ang="0">
                      <a:pos x="240" y="528"/>
                    </a:cxn>
                    <a:cxn ang="0">
                      <a:pos x="294" y="570"/>
                    </a:cxn>
                    <a:cxn ang="0">
                      <a:pos x="336" y="624"/>
                    </a:cxn>
                    <a:cxn ang="0">
                      <a:pos x="414" y="642"/>
                    </a:cxn>
                    <a:cxn ang="0">
                      <a:pos x="480" y="624"/>
                    </a:cxn>
                    <a:cxn ang="0">
                      <a:pos x="540" y="576"/>
                    </a:cxn>
                    <a:cxn ang="0">
                      <a:pos x="588" y="546"/>
                    </a:cxn>
                    <a:cxn ang="0">
                      <a:pos x="588" y="480"/>
                    </a:cxn>
                    <a:cxn ang="0">
                      <a:pos x="546" y="420"/>
                    </a:cxn>
                    <a:cxn ang="0">
                      <a:pos x="528" y="330"/>
                    </a:cxn>
                    <a:cxn ang="0">
                      <a:pos x="450" y="252"/>
                    </a:cxn>
                    <a:cxn ang="0">
                      <a:pos x="516" y="234"/>
                    </a:cxn>
                    <a:cxn ang="0">
                      <a:pos x="462" y="198"/>
                    </a:cxn>
                    <a:cxn ang="0">
                      <a:pos x="438" y="120"/>
                    </a:cxn>
                    <a:cxn ang="0">
                      <a:pos x="384" y="60"/>
                    </a:cxn>
                    <a:cxn ang="0">
                      <a:pos x="336" y="6"/>
                    </a:cxn>
                    <a:cxn ang="0">
                      <a:pos x="258" y="0"/>
                    </a:cxn>
                    <a:cxn ang="0">
                      <a:pos x="204" y="0"/>
                    </a:cxn>
                  </a:cxnLst>
                  <a:rect l="0" t="0" r="r" b="b"/>
                  <a:pathLst>
                    <a:path w="588" h="642">
                      <a:moveTo>
                        <a:pt x="204" y="0"/>
                      </a:moveTo>
                      <a:lnTo>
                        <a:pt x="138" y="18"/>
                      </a:lnTo>
                      <a:lnTo>
                        <a:pt x="72" y="24"/>
                      </a:lnTo>
                      <a:lnTo>
                        <a:pt x="6" y="66"/>
                      </a:lnTo>
                      <a:lnTo>
                        <a:pt x="0" y="174"/>
                      </a:lnTo>
                      <a:lnTo>
                        <a:pt x="66" y="204"/>
                      </a:lnTo>
                      <a:lnTo>
                        <a:pt x="108" y="282"/>
                      </a:lnTo>
                      <a:lnTo>
                        <a:pt x="114" y="420"/>
                      </a:lnTo>
                      <a:lnTo>
                        <a:pt x="150" y="480"/>
                      </a:lnTo>
                      <a:lnTo>
                        <a:pt x="240" y="528"/>
                      </a:lnTo>
                      <a:lnTo>
                        <a:pt x="294" y="570"/>
                      </a:lnTo>
                      <a:lnTo>
                        <a:pt x="336" y="624"/>
                      </a:lnTo>
                      <a:lnTo>
                        <a:pt x="414" y="642"/>
                      </a:lnTo>
                      <a:lnTo>
                        <a:pt x="480" y="624"/>
                      </a:lnTo>
                      <a:lnTo>
                        <a:pt x="540" y="576"/>
                      </a:lnTo>
                      <a:lnTo>
                        <a:pt x="588" y="546"/>
                      </a:lnTo>
                      <a:lnTo>
                        <a:pt x="588" y="480"/>
                      </a:lnTo>
                      <a:lnTo>
                        <a:pt x="546" y="420"/>
                      </a:lnTo>
                      <a:lnTo>
                        <a:pt x="528" y="330"/>
                      </a:lnTo>
                      <a:lnTo>
                        <a:pt x="450" y="252"/>
                      </a:lnTo>
                      <a:lnTo>
                        <a:pt x="516" y="234"/>
                      </a:lnTo>
                      <a:lnTo>
                        <a:pt x="462" y="198"/>
                      </a:lnTo>
                      <a:lnTo>
                        <a:pt x="438" y="120"/>
                      </a:lnTo>
                      <a:lnTo>
                        <a:pt x="384" y="60"/>
                      </a:lnTo>
                      <a:lnTo>
                        <a:pt x="336" y="6"/>
                      </a:lnTo>
                      <a:lnTo>
                        <a:pt x="258" y="0"/>
                      </a:lnTo>
                      <a:lnTo>
                        <a:pt x="204" y="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65" name="Freeform 10">
                  <a:extLst>
                    <a:ext uri="{FF2B5EF4-FFF2-40B4-BE49-F238E27FC236}">
                      <a16:creationId xmlns:a16="http://schemas.microsoft.com/office/drawing/2014/main" id="{C0E5BE44-03D5-F023-48C4-B586EBE88108}"/>
                    </a:ext>
                  </a:extLst>
                </p:cNvPr>
                <p:cNvSpPr>
                  <a:spLocks/>
                </p:cNvSpPr>
                <p:nvPr/>
              </p:nvSpPr>
              <p:spPr bwMode="auto">
                <a:xfrm>
                  <a:off x="2934791" y="4546506"/>
                  <a:ext cx="125683" cy="329588"/>
                </a:xfrm>
                <a:custGeom>
                  <a:avLst/>
                  <a:gdLst/>
                  <a:ahLst/>
                  <a:cxnLst>
                    <a:cxn ang="0">
                      <a:pos x="0" y="60"/>
                    </a:cxn>
                    <a:cxn ang="0">
                      <a:pos x="66" y="168"/>
                    </a:cxn>
                    <a:cxn ang="0">
                      <a:pos x="78" y="240"/>
                    </a:cxn>
                    <a:cxn ang="0">
                      <a:pos x="66" y="336"/>
                    </a:cxn>
                    <a:cxn ang="0">
                      <a:pos x="78" y="474"/>
                    </a:cxn>
                    <a:cxn ang="0">
                      <a:pos x="60" y="546"/>
                    </a:cxn>
                    <a:cxn ang="0">
                      <a:pos x="60" y="696"/>
                    </a:cxn>
                    <a:cxn ang="0">
                      <a:pos x="84" y="828"/>
                    </a:cxn>
                    <a:cxn ang="0">
                      <a:pos x="60" y="870"/>
                    </a:cxn>
                    <a:cxn ang="0">
                      <a:pos x="66" y="954"/>
                    </a:cxn>
                    <a:cxn ang="0">
                      <a:pos x="48" y="1038"/>
                    </a:cxn>
                    <a:cxn ang="0">
                      <a:pos x="162" y="984"/>
                    </a:cxn>
                    <a:cxn ang="0">
                      <a:pos x="186" y="924"/>
                    </a:cxn>
                    <a:cxn ang="0">
                      <a:pos x="216" y="858"/>
                    </a:cxn>
                    <a:cxn ang="0">
                      <a:pos x="306" y="840"/>
                    </a:cxn>
                    <a:cxn ang="0">
                      <a:pos x="354" y="786"/>
                    </a:cxn>
                    <a:cxn ang="0">
                      <a:pos x="354" y="684"/>
                    </a:cxn>
                    <a:cxn ang="0">
                      <a:pos x="378" y="612"/>
                    </a:cxn>
                    <a:cxn ang="0">
                      <a:pos x="396" y="540"/>
                    </a:cxn>
                    <a:cxn ang="0">
                      <a:pos x="366" y="450"/>
                    </a:cxn>
                    <a:cxn ang="0">
                      <a:pos x="324" y="360"/>
                    </a:cxn>
                    <a:cxn ang="0">
                      <a:pos x="282" y="258"/>
                    </a:cxn>
                    <a:cxn ang="0">
                      <a:pos x="270" y="186"/>
                    </a:cxn>
                    <a:cxn ang="0">
                      <a:pos x="276" y="102"/>
                    </a:cxn>
                    <a:cxn ang="0">
                      <a:pos x="246" y="30"/>
                    </a:cxn>
                    <a:cxn ang="0">
                      <a:pos x="186" y="18"/>
                    </a:cxn>
                    <a:cxn ang="0">
                      <a:pos x="108" y="0"/>
                    </a:cxn>
                    <a:cxn ang="0">
                      <a:pos x="42" y="24"/>
                    </a:cxn>
                    <a:cxn ang="0">
                      <a:pos x="0" y="60"/>
                    </a:cxn>
                  </a:cxnLst>
                  <a:rect l="0" t="0" r="r" b="b"/>
                  <a:pathLst>
                    <a:path w="396" h="1038">
                      <a:moveTo>
                        <a:pt x="0" y="60"/>
                      </a:moveTo>
                      <a:lnTo>
                        <a:pt x="66" y="168"/>
                      </a:lnTo>
                      <a:lnTo>
                        <a:pt x="78" y="240"/>
                      </a:lnTo>
                      <a:lnTo>
                        <a:pt x="66" y="336"/>
                      </a:lnTo>
                      <a:lnTo>
                        <a:pt x="78" y="474"/>
                      </a:lnTo>
                      <a:lnTo>
                        <a:pt x="60" y="546"/>
                      </a:lnTo>
                      <a:lnTo>
                        <a:pt x="60" y="696"/>
                      </a:lnTo>
                      <a:lnTo>
                        <a:pt x="84" y="828"/>
                      </a:lnTo>
                      <a:lnTo>
                        <a:pt x="60" y="870"/>
                      </a:lnTo>
                      <a:lnTo>
                        <a:pt x="66" y="954"/>
                      </a:lnTo>
                      <a:lnTo>
                        <a:pt x="48" y="1038"/>
                      </a:lnTo>
                      <a:lnTo>
                        <a:pt x="162" y="984"/>
                      </a:lnTo>
                      <a:lnTo>
                        <a:pt x="186" y="924"/>
                      </a:lnTo>
                      <a:lnTo>
                        <a:pt x="216" y="858"/>
                      </a:lnTo>
                      <a:lnTo>
                        <a:pt x="306" y="840"/>
                      </a:lnTo>
                      <a:lnTo>
                        <a:pt x="354" y="786"/>
                      </a:lnTo>
                      <a:lnTo>
                        <a:pt x="354" y="684"/>
                      </a:lnTo>
                      <a:lnTo>
                        <a:pt x="378" y="612"/>
                      </a:lnTo>
                      <a:lnTo>
                        <a:pt x="396" y="540"/>
                      </a:lnTo>
                      <a:lnTo>
                        <a:pt x="366" y="450"/>
                      </a:lnTo>
                      <a:lnTo>
                        <a:pt x="324" y="360"/>
                      </a:lnTo>
                      <a:lnTo>
                        <a:pt x="282" y="258"/>
                      </a:lnTo>
                      <a:lnTo>
                        <a:pt x="270" y="186"/>
                      </a:lnTo>
                      <a:lnTo>
                        <a:pt x="276" y="102"/>
                      </a:lnTo>
                      <a:lnTo>
                        <a:pt x="246" y="30"/>
                      </a:lnTo>
                      <a:lnTo>
                        <a:pt x="186" y="18"/>
                      </a:lnTo>
                      <a:lnTo>
                        <a:pt x="108" y="0"/>
                      </a:lnTo>
                      <a:lnTo>
                        <a:pt x="42" y="24"/>
                      </a:lnTo>
                      <a:lnTo>
                        <a:pt x="0" y="6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66" name="Freeform 15">
                  <a:extLst>
                    <a:ext uri="{FF2B5EF4-FFF2-40B4-BE49-F238E27FC236}">
                      <a16:creationId xmlns:a16="http://schemas.microsoft.com/office/drawing/2014/main" id="{679BFBA2-7A32-846F-C5E2-41E9592FF0BC}"/>
                    </a:ext>
                  </a:extLst>
                </p:cNvPr>
                <p:cNvSpPr>
                  <a:spLocks/>
                </p:cNvSpPr>
                <p:nvPr/>
              </p:nvSpPr>
              <p:spPr bwMode="auto">
                <a:xfrm>
                  <a:off x="3029371" y="4357898"/>
                  <a:ext cx="104101" cy="53344"/>
                </a:xfrm>
                <a:custGeom>
                  <a:avLst/>
                  <a:gdLst/>
                  <a:ahLst/>
                  <a:cxnLst>
                    <a:cxn ang="0">
                      <a:pos x="200" y="20"/>
                    </a:cxn>
                    <a:cxn ang="0">
                      <a:pos x="148" y="4"/>
                    </a:cxn>
                    <a:cxn ang="0">
                      <a:pos x="68" y="0"/>
                    </a:cxn>
                    <a:cxn ang="0">
                      <a:pos x="0" y="20"/>
                    </a:cxn>
                    <a:cxn ang="0">
                      <a:pos x="32" y="56"/>
                    </a:cxn>
                    <a:cxn ang="0">
                      <a:pos x="88" y="84"/>
                    </a:cxn>
                    <a:cxn ang="0">
                      <a:pos x="160" y="128"/>
                    </a:cxn>
                    <a:cxn ang="0">
                      <a:pos x="228" y="168"/>
                    </a:cxn>
                    <a:cxn ang="0">
                      <a:pos x="288" y="160"/>
                    </a:cxn>
                    <a:cxn ang="0">
                      <a:pos x="328" y="120"/>
                    </a:cxn>
                    <a:cxn ang="0">
                      <a:pos x="328" y="72"/>
                    </a:cxn>
                    <a:cxn ang="0">
                      <a:pos x="276" y="40"/>
                    </a:cxn>
                    <a:cxn ang="0">
                      <a:pos x="200" y="20"/>
                    </a:cxn>
                  </a:cxnLst>
                  <a:rect l="0" t="0" r="r" b="b"/>
                  <a:pathLst>
                    <a:path w="328" h="168">
                      <a:moveTo>
                        <a:pt x="200" y="20"/>
                      </a:moveTo>
                      <a:lnTo>
                        <a:pt x="148" y="4"/>
                      </a:lnTo>
                      <a:lnTo>
                        <a:pt x="68" y="0"/>
                      </a:lnTo>
                      <a:lnTo>
                        <a:pt x="0" y="20"/>
                      </a:lnTo>
                      <a:lnTo>
                        <a:pt x="32" y="56"/>
                      </a:lnTo>
                      <a:lnTo>
                        <a:pt x="88" y="84"/>
                      </a:lnTo>
                      <a:lnTo>
                        <a:pt x="160" y="128"/>
                      </a:lnTo>
                      <a:lnTo>
                        <a:pt x="228" y="168"/>
                      </a:lnTo>
                      <a:lnTo>
                        <a:pt x="288" y="160"/>
                      </a:lnTo>
                      <a:lnTo>
                        <a:pt x="328" y="120"/>
                      </a:lnTo>
                      <a:lnTo>
                        <a:pt x="328" y="72"/>
                      </a:lnTo>
                      <a:lnTo>
                        <a:pt x="276" y="40"/>
                      </a:lnTo>
                      <a:lnTo>
                        <a:pt x="200" y="2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67" name="Freeform 16">
                  <a:extLst>
                    <a:ext uri="{FF2B5EF4-FFF2-40B4-BE49-F238E27FC236}">
                      <a16:creationId xmlns:a16="http://schemas.microsoft.com/office/drawing/2014/main" id="{6E5F2F34-D6AF-B7CC-49E9-AAA988E21AF4}"/>
                    </a:ext>
                  </a:extLst>
                </p:cNvPr>
                <p:cNvSpPr>
                  <a:spLocks/>
                </p:cNvSpPr>
                <p:nvPr/>
              </p:nvSpPr>
              <p:spPr bwMode="auto">
                <a:xfrm>
                  <a:off x="2957008" y="4389650"/>
                  <a:ext cx="92675" cy="111768"/>
                </a:xfrm>
                <a:custGeom>
                  <a:avLst/>
                  <a:gdLst/>
                  <a:ahLst/>
                  <a:cxnLst>
                    <a:cxn ang="0">
                      <a:pos x="60" y="8"/>
                    </a:cxn>
                    <a:cxn ang="0">
                      <a:pos x="40" y="64"/>
                    </a:cxn>
                    <a:cxn ang="0">
                      <a:pos x="0" y="152"/>
                    </a:cxn>
                    <a:cxn ang="0">
                      <a:pos x="20" y="200"/>
                    </a:cxn>
                    <a:cxn ang="0">
                      <a:pos x="48" y="284"/>
                    </a:cxn>
                    <a:cxn ang="0">
                      <a:pos x="40" y="352"/>
                    </a:cxn>
                    <a:cxn ang="0">
                      <a:pos x="104" y="348"/>
                    </a:cxn>
                    <a:cxn ang="0">
                      <a:pos x="140" y="328"/>
                    </a:cxn>
                    <a:cxn ang="0">
                      <a:pos x="176" y="344"/>
                    </a:cxn>
                    <a:cxn ang="0">
                      <a:pos x="248" y="324"/>
                    </a:cxn>
                    <a:cxn ang="0">
                      <a:pos x="292" y="248"/>
                    </a:cxn>
                    <a:cxn ang="0">
                      <a:pos x="256" y="172"/>
                    </a:cxn>
                    <a:cxn ang="0">
                      <a:pos x="212" y="108"/>
                    </a:cxn>
                    <a:cxn ang="0">
                      <a:pos x="196" y="152"/>
                    </a:cxn>
                    <a:cxn ang="0">
                      <a:pos x="152" y="196"/>
                    </a:cxn>
                    <a:cxn ang="0">
                      <a:pos x="168" y="128"/>
                    </a:cxn>
                    <a:cxn ang="0">
                      <a:pos x="180" y="68"/>
                    </a:cxn>
                    <a:cxn ang="0">
                      <a:pos x="116" y="0"/>
                    </a:cxn>
                    <a:cxn ang="0">
                      <a:pos x="60" y="8"/>
                    </a:cxn>
                  </a:cxnLst>
                  <a:rect l="0" t="0" r="r" b="b"/>
                  <a:pathLst>
                    <a:path w="292" h="352">
                      <a:moveTo>
                        <a:pt x="60" y="8"/>
                      </a:moveTo>
                      <a:lnTo>
                        <a:pt x="40" y="64"/>
                      </a:lnTo>
                      <a:lnTo>
                        <a:pt x="0" y="152"/>
                      </a:lnTo>
                      <a:lnTo>
                        <a:pt x="20" y="200"/>
                      </a:lnTo>
                      <a:lnTo>
                        <a:pt x="48" y="284"/>
                      </a:lnTo>
                      <a:lnTo>
                        <a:pt x="40" y="352"/>
                      </a:lnTo>
                      <a:lnTo>
                        <a:pt x="104" y="348"/>
                      </a:lnTo>
                      <a:lnTo>
                        <a:pt x="140" y="328"/>
                      </a:lnTo>
                      <a:lnTo>
                        <a:pt x="176" y="344"/>
                      </a:lnTo>
                      <a:lnTo>
                        <a:pt x="248" y="324"/>
                      </a:lnTo>
                      <a:lnTo>
                        <a:pt x="292" y="248"/>
                      </a:lnTo>
                      <a:lnTo>
                        <a:pt x="256" y="172"/>
                      </a:lnTo>
                      <a:lnTo>
                        <a:pt x="212" y="108"/>
                      </a:lnTo>
                      <a:lnTo>
                        <a:pt x="196" y="152"/>
                      </a:lnTo>
                      <a:lnTo>
                        <a:pt x="152" y="196"/>
                      </a:lnTo>
                      <a:lnTo>
                        <a:pt x="168" y="128"/>
                      </a:lnTo>
                      <a:lnTo>
                        <a:pt x="180" y="68"/>
                      </a:lnTo>
                      <a:lnTo>
                        <a:pt x="116" y="0"/>
                      </a:lnTo>
                      <a:lnTo>
                        <a:pt x="60" y="8"/>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68" name="Freeform 17">
                  <a:extLst>
                    <a:ext uri="{FF2B5EF4-FFF2-40B4-BE49-F238E27FC236}">
                      <a16:creationId xmlns:a16="http://schemas.microsoft.com/office/drawing/2014/main" id="{2D287EF4-1DD3-7544-4575-7E30C6637CD6}"/>
                    </a:ext>
                  </a:extLst>
                </p:cNvPr>
                <p:cNvSpPr>
                  <a:spLocks/>
                </p:cNvSpPr>
                <p:nvPr/>
              </p:nvSpPr>
              <p:spPr bwMode="auto">
                <a:xfrm>
                  <a:off x="3080152" y="4437913"/>
                  <a:ext cx="64746" cy="80016"/>
                </a:xfrm>
                <a:custGeom>
                  <a:avLst/>
                  <a:gdLst/>
                  <a:ahLst/>
                  <a:cxnLst>
                    <a:cxn ang="0">
                      <a:pos x="60" y="0"/>
                    </a:cxn>
                    <a:cxn ang="0">
                      <a:pos x="4" y="8"/>
                    </a:cxn>
                    <a:cxn ang="0">
                      <a:pos x="0" y="112"/>
                    </a:cxn>
                    <a:cxn ang="0">
                      <a:pos x="24" y="176"/>
                    </a:cxn>
                    <a:cxn ang="0">
                      <a:pos x="48" y="228"/>
                    </a:cxn>
                    <a:cxn ang="0">
                      <a:pos x="124" y="252"/>
                    </a:cxn>
                    <a:cxn ang="0">
                      <a:pos x="204" y="232"/>
                    </a:cxn>
                    <a:cxn ang="0">
                      <a:pos x="196" y="172"/>
                    </a:cxn>
                    <a:cxn ang="0">
                      <a:pos x="180" y="112"/>
                    </a:cxn>
                    <a:cxn ang="0">
                      <a:pos x="132" y="60"/>
                    </a:cxn>
                    <a:cxn ang="0">
                      <a:pos x="60" y="0"/>
                    </a:cxn>
                  </a:cxnLst>
                  <a:rect l="0" t="0" r="r" b="b"/>
                  <a:pathLst>
                    <a:path w="204" h="252">
                      <a:moveTo>
                        <a:pt x="60" y="0"/>
                      </a:moveTo>
                      <a:lnTo>
                        <a:pt x="4" y="8"/>
                      </a:lnTo>
                      <a:lnTo>
                        <a:pt x="0" y="112"/>
                      </a:lnTo>
                      <a:lnTo>
                        <a:pt x="24" y="176"/>
                      </a:lnTo>
                      <a:lnTo>
                        <a:pt x="48" y="228"/>
                      </a:lnTo>
                      <a:lnTo>
                        <a:pt x="124" y="252"/>
                      </a:lnTo>
                      <a:lnTo>
                        <a:pt x="204" y="232"/>
                      </a:lnTo>
                      <a:lnTo>
                        <a:pt x="196" y="172"/>
                      </a:lnTo>
                      <a:lnTo>
                        <a:pt x="180" y="112"/>
                      </a:lnTo>
                      <a:lnTo>
                        <a:pt x="132" y="60"/>
                      </a:lnTo>
                      <a:lnTo>
                        <a:pt x="60" y="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69" name="Freeform 30">
                  <a:extLst>
                    <a:ext uri="{FF2B5EF4-FFF2-40B4-BE49-F238E27FC236}">
                      <a16:creationId xmlns:a16="http://schemas.microsoft.com/office/drawing/2014/main" id="{3FB876AD-A03F-803D-4CB7-3D263F5906EF}"/>
                    </a:ext>
                  </a:extLst>
                </p:cNvPr>
                <p:cNvSpPr>
                  <a:spLocks/>
                </p:cNvSpPr>
                <p:nvPr/>
              </p:nvSpPr>
              <p:spPr bwMode="auto">
                <a:xfrm>
                  <a:off x="3029371" y="4538250"/>
                  <a:ext cx="35547" cy="31435"/>
                </a:xfrm>
                <a:custGeom>
                  <a:avLst/>
                  <a:gdLst/>
                  <a:ahLst/>
                  <a:cxnLst>
                    <a:cxn ang="0">
                      <a:pos x="23" y="8"/>
                    </a:cxn>
                    <a:cxn ang="0">
                      <a:pos x="0" y="32"/>
                    </a:cxn>
                    <a:cxn ang="0">
                      <a:pos x="28" y="76"/>
                    </a:cxn>
                    <a:cxn ang="0">
                      <a:pos x="76" y="99"/>
                    </a:cxn>
                    <a:cxn ang="0">
                      <a:pos x="112" y="84"/>
                    </a:cxn>
                    <a:cxn ang="0">
                      <a:pos x="104" y="27"/>
                    </a:cxn>
                    <a:cxn ang="0">
                      <a:pos x="72" y="0"/>
                    </a:cxn>
                    <a:cxn ang="0">
                      <a:pos x="23" y="8"/>
                    </a:cxn>
                  </a:cxnLst>
                  <a:rect l="0" t="0" r="r" b="b"/>
                  <a:pathLst>
                    <a:path w="112" h="99">
                      <a:moveTo>
                        <a:pt x="23" y="8"/>
                      </a:moveTo>
                      <a:lnTo>
                        <a:pt x="0" y="32"/>
                      </a:lnTo>
                      <a:lnTo>
                        <a:pt x="28" y="76"/>
                      </a:lnTo>
                      <a:lnTo>
                        <a:pt x="76" y="99"/>
                      </a:lnTo>
                      <a:lnTo>
                        <a:pt x="112" y="84"/>
                      </a:lnTo>
                      <a:lnTo>
                        <a:pt x="104" y="27"/>
                      </a:lnTo>
                      <a:lnTo>
                        <a:pt x="72" y="0"/>
                      </a:lnTo>
                      <a:lnTo>
                        <a:pt x="23" y="8"/>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70" name="Freeform 31">
                  <a:extLst>
                    <a:ext uri="{FF2B5EF4-FFF2-40B4-BE49-F238E27FC236}">
                      <a16:creationId xmlns:a16="http://schemas.microsoft.com/office/drawing/2014/main" id="{89ED7E63-5A7E-9318-3786-D8FA2E2AB694}"/>
                    </a:ext>
                  </a:extLst>
                </p:cNvPr>
                <p:cNvSpPr>
                  <a:spLocks/>
                </p:cNvSpPr>
                <p:nvPr/>
              </p:nvSpPr>
              <p:spPr bwMode="auto">
                <a:xfrm>
                  <a:off x="3149341" y="4675420"/>
                  <a:ext cx="26025" cy="46993"/>
                </a:xfrm>
                <a:custGeom>
                  <a:avLst/>
                  <a:gdLst/>
                  <a:ahLst/>
                  <a:cxnLst>
                    <a:cxn ang="0">
                      <a:pos x="0" y="27"/>
                    </a:cxn>
                    <a:cxn ang="0">
                      <a:pos x="6" y="96"/>
                    </a:cxn>
                    <a:cxn ang="0">
                      <a:pos x="30" y="148"/>
                    </a:cxn>
                    <a:cxn ang="0">
                      <a:pos x="66" y="140"/>
                    </a:cxn>
                    <a:cxn ang="0">
                      <a:pos x="82" y="96"/>
                    </a:cxn>
                    <a:cxn ang="0">
                      <a:pos x="54" y="60"/>
                    </a:cxn>
                    <a:cxn ang="0">
                      <a:pos x="42" y="0"/>
                    </a:cxn>
                    <a:cxn ang="0">
                      <a:pos x="0" y="27"/>
                    </a:cxn>
                  </a:cxnLst>
                  <a:rect l="0" t="0" r="r" b="b"/>
                  <a:pathLst>
                    <a:path w="82" h="148">
                      <a:moveTo>
                        <a:pt x="0" y="27"/>
                      </a:moveTo>
                      <a:lnTo>
                        <a:pt x="6" y="96"/>
                      </a:lnTo>
                      <a:lnTo>
                        <a:pt x="30" y="148"/>
                      </a:lnTo>
                      <a:lnTo>
                        <a:pt x="66" y="140"/>
                      </a:lnTo>
                      <a:lnTo>
                        <a:pt x="82" y="96"/>
                      </a:lnTo>
                      <a:lnTo>
                        <a:pt x="54" y="60"/>
                      </a:lnTo>
                      <a:lnTo>
                        <a:pt x="42" y="0"/>
                      </a:lnTo>
                      <a:lnTo>
                        <a:pt x="0" y="27"/>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71" name="Freeform 32">
                  <a:extLst>
                    <a:ext uri="{FF2B5EF4-FFF2-40B4-BE49-F238E27FC236}">
                      <a16:creationId xmlns:a16="http://schemas.microsoft.com/office/drawing/2014/main" id="{AEBDF24C-278D-D79E-4FA3-6F07F3077D8A}"/>
                    </a:ext>
                  </a:extLst>
                </p:cNvPr>
                <p:cNvSpPr>
                  <a:spLocks/>
                </p:cNvSpPr>
                <p:nvPr/>
              </p:nvSpPr>
              <p:spPr bwMode="auto">
                <a:xfrm>
                  <a:off x="3048414" y="4604612"/>
                  <a:ext cx="27612" cy="23814"/>
                </a:xfrm>
                <a:custGeom>
                  <a:avLst/>
                  <a:gdLst/>
                  <a:ahLst/>
                  <a:cxnLst>
                    <a:cxn ang="0">
                      <a:pos x="6" y="0"/>
                    </a:cxn>
                    <a:cxn ang="0">
                      <a:pos x="0" y="43"/>
                    </a:cxn>
                    <a:cxn ang="0">
                      <a:pos x="64" y="75"/>
                    </a:cxn>
                    <a:cxn ang="0">
                      <a:pos x="87" y="19"/>
                    </a:cxn>
                    <a:cxn ang="0">
                      <a:pos x="44" y="7"/>
                    </a:cxn>
                    <a:cxn ang="0">
                      <a:pos x="6" y="0"/>
                    </a:cxn>
                  </a:cxnLst>
                  <a:rect l="0" t="0" r="r" b="b"/>
                  <a:pathLst>
                    <a:path w="87" h="75">
                      <a:moveTo>
                        <a:pt x="6" y="0"/>
                      </a:moveTo>
                      <a:lnTo>
                        <a:pt x="0" y="43"/>
                      </a:lnTo>
                      <a:lnTo>
                        <a:pt x="64" y="75"/>
                      </a:lnTo>
                      <a:lnTo>
                        <a:pt x="87" y="19"/>
                      </a:lnTo>
                      <a:lnTo>
                        <a:pt x="44" y="7"/>
                      </a:lnTo>
                      <a:lnTo>
                        <a:pt x="6" y="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72" name="Freeform 35">
                  <a:extLst>
                    <a:ext uri="{FF2B5EF4-FFF2-40B4-BE49-F238E27FC236}">
                      <a16:creationId xmlns:a16="http://schemas.microsoft.com/office/drawing/2014/main" id="{F4B40A9B-F8CA-8FD1-87D5-12FF3AC25D91}"/>
                    </a:ext>
                  </a:extLst>
                </p:cNvPr>
                <p:cNvSpPr>
                  <a:spLocks/>
                </p:cNvSpPr>
                <p:nvPr/>
              </p:nvSpPr>
              <p:spPr bwMode="auto">
                <a:xfrm>
                  <a:off x="3529563" y="5003102"/>
                  <a:ext cx="44433" cy="163841"/>
                </a:xfrm>
                <a:custGeom>
                  <a:avLst/>
                  <a:gdLst/>
                  <a:ahLst/>
                  <a:cxnLst>
                    <a:cxn ang="0">
                      <a:pos x="20" y="56"/>
                    </a:cxn>
                    <a:cxn ang="0">
                      <a:pos x="28" y="144"/>
                    </a:cxn>
                    <a:cxn ang="0">
                      <a:pos x="36" y="284"/>
                    </a:cxn>
                    <a:cxn ang="0">
                      <a:pos x="4" y="360"/>
                    </a:cxn>
                    <a:cxn ang="0">
                      <a:pos x="0" y="448"/>
                    </a:cxn>
                    <a:cxn ang="0">
                      <a:pos x="0" y="516"/>
                    </a:cxn>
                    <a:cxn ang="0">
                      <a:pos x="52" y="468"/>
                    </a:cxn>
                    <a:cxn ang="0">
                      <a:pos x="72" y="392"/>
                    </a:cxn>
                    <a:cxn ang="0">
                      <a:pos x="88" y="320"/>
                    </a:cxn>
                    <a:cxn ang="0">
                      <a:pos x="140" y="212"/>
                    </a:cxn>
                    <a:cxn ang="0">
                      <a:pos x="140" y="144"/>
                    </a:cxn>
                    <a:cxn ang="0">
                      <a:pos x="124" y="68"/>
                    </a:cxn>
                    <a:cxn ang="0">
                      <a:pos x="88" y="0"/>
                    </a:cxn>
                    <a:cxn ang="0">
                      <a:pos x="20" y="56"/>
                    </a:cxn>
                  </a:cxnLst>
                  <a:rect l="0" t="0" r="r" b="b"/>
                  <a:pathLst>
                    <a:path w="140" h="516">
                      <a:moveTo>
                        <a:pt x="20" y="56"/>
                      </a:moveTo>
                      <a:lnTo>
                        <a:pt x="28" y="144"/>
                      </a:lnTo>
                      <a:lnTo>
                        <a:pt x="36" y="284"/>
                      </a:lnTo>
                      <a:lnTo>
                        <a:pt x="4" y="360"/>
                      </a:lnTo>
                      <a:lnTo>
                        <a:pt x="0" y="448"/>
                      </a:lnTo>
                      <a:lnTo>
                        <a:pt x="0" y="516"/>
                      </a:lnTo>
                      <a:lnTo>
                        <a:pt x="52" y="468"/>
                      </a:lnTo>
                      <a:lnTo>
                        <a:pt x="72" y="392"/>
                      </a:lnTo>
                      <a:lnTo>
                        <a:pt x="88" y="320"/>
                      </a:lnTo>
                      <a:lnTo>
                        <a:pt x="140" y="212"/>
                      </a:lnTo>
                      <a:lnTo>
                        <a:pt x="140" y="144"/>
                      </a:lnTo>
                      <a:lnTo>
                        <a:pt x="124" y="68"/>
                      </a:lnTo>
                      <a:lnTo>
                        <a:pt x="88" y="0"/>
                      </a:lnTo>
                      <a:lnTo>
                        <a:pt x="20" y="56"/>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73" name="Freeform 36">
                  <a:extLst>
                    <a:ext uri="{FF2B5EF4-FFF2-40B4-BE49-F238E27FC236}">
                      <a16:creationId xmlns:a16="http://schemas.microsoft.com/office/drawing/2014/main" id="{EE92D07F-3A9B-7730-6E96-B8E8ED583F98}"/>
                    </a:ext>
                  </a:extLst>
                </p:cNvPr>
                <p:cNvSpPr>
                  <a:spLocks/>
                </p:cNvSpPr>
                <p:nvPr/>
              </p:nvSpPr>
              <p:spPr bwMode="auto">
                <a:xfrm>
                  <a:off x="3544797" y="5123760"/>
                  <a:ext cx="103466" cy="236236"/>
                </a:xfrm>
                <a:custGeom>
                  <a:avLst/>
                  <a:gdLst/>
                  <a:ahLst/>
                  <a:cxnLst>
                    <a:cxn ang="0">
                      <a:pos x="72" y="324"/>
                    </a:cxn>
                    <a:cxn ang="0">
                      <a:pos x="64" y="388"/>
                    </a:cxn>
                    <a:cxn ang="0">
                      <a:pos x="80" y="488"/>
                    </a:cxn>
                    <a:cxn ang="0">
                      <a:pos x="76" y="556"/>
                    </a:cxn>
                    <a:cxn ang="0">
                      <a:pos x="32" y="604"/>
                    </a:cxn>
                    <a:cxn ang="0">
                      <a:pos x="28" y="660"/>
                    </a:cxn>
                    <a:cxn ang="0">
                      <a:pos x="56" y="716"/>
                    </a:cxn>
                    <a:cxn ang="0">
                      <a:pos x="96" y="744"/>
                    </a:cxn>
                    <a:cxn ang="0">
                      <a:pos x="132" y="732"/>
                    </a:cxn>
                    <a:cxn ang="0">
                      <a:pos x="120" y="696"/>
                    </a:cxn>
                    <a:cxn ang="0">
                      <a:pos x="120" y="656"/>
                    </a:cxn>
                    <a:cxn ang="0">
                      <a:pos x="180" y="656"/>
                    </a:cxn>
                    <a:cxn ang="0">
                      <a:pos x="216" y="684"/>
                    </a:cxn>
                    <a:cxn ang="0">
                      <a:pos x="260" y="684"/>
                    </a:cxn>
                    <a:cxn ang="0">
                      <a:pos x="292" y="636"/>
                    </a:cxn>
                    <a:cxn ang="0">
                      <a:pos x="284" y="572"/>
                    </a:cxn>
                    <a:cxn ang="0">
                      <a:pos x="326" y="429"/>
                    </a:cxn>
                    <a:cxn ang="0">
                      <a:pos x="296" y="300"/>
                    </a:cxn>
                    <a:cxn ang="0">
                      <a:pos x="252" y="232"/>
                    </a:cxn>
                    <a:cxn ang="0">
                      <a:pos x="216" y="160"/>
                    </a:cxn>
                    <a:cxn ang="0">
                      <a:pos x="208" y="96"/>
                    </a:cxn>
                    <a:cxn ang="0">
                      <a:pos x="204" y="0"/>
                    </a:cxn>
                    <a:cxn ang="0">
                      <a:pos x="172" y="0"/>
                    </a:cxn>
                    <a:cxn ang="0">
                      <a:pos x="136" y="8"/>
                    </a:cxn>
                    <a:cxn ang="0">
                      <a:pos x="140" y="56"/>
                    </a:cxn>
                    <a:cxn ang="0">
                      <a:pos x="148" y="96"/>
                    </a:cxn>
                    <a:cxn ang="0">
                      <a:pos x="152" y="144"/>
                    </a:cxn>
                    <a:cxn ang="0">
                      <a:pos x="128" y="192"/>
                    </a:cxn>
                    <a:cxn ang="0">
                      <a:pos x="88" y="204"/>
                    </a:cxn>
                    <a:cxn ang="0">
                      <a:pos x="116" y="140"/>
                    </a:cxn>
                    <a:cxn ang="0">
                      <a:pos x="120" y="68"/>
                    </a:cxn>
                    <a:cxn ang="0">
                      <a:pos x="92" y="48"/>
                    </a:cxn>
                    <a:cxn ang="0">
                      <a:pos x="52" y="56"/>
                    </a:cxn>
                    <a:cxn ang="0">
                      <a:pos x="48" y="92"/>
                    </a:cxn>
                    <a:cxn ang="0">
                      <a:pos x="16" y="128"/>
                    </a:cxn>
                    <a:cxn ang="0">
                      <a:pos x="0" y="184"/>
                    </a:cxn>
                    <a:cxn ang="0">
                      <a:pos x="4" y="228"/>
                    </a:cxn>
                    <a:cxn ang="0">
                      <a:pos x="20" y="284"/>
                    </a:cxn>
                    <a:cxn ang="0">
                      <a:pos x="72" y="324"/>
                    </a:cxn>
                  </a:cxnLst>
                  <a:rect l="0" t="0" r="r" b="b"/>
                  <a:pathLst>
                    <a:path w="326" h="744">
                      <a:moveTo>
                        <a:pt x="72" y="324"/>
                      </a:moveTo>
                      <a:lnTo>
                        <a:pt x="64" y="388"/>
                      </a:lnTo>
                      <a:lnTo>
                        <a:pt x="80" y="488"/>
                      </a:lnTo>
                      <a:lnTo>
                        <a:pt x="76" y="556"/>
                      </a:lnTo>
                      <a:lnTo>
                        <a:pt x="32" y="604"/>
                      </a:lnTo>
                      <a:lnTo>
                        <a:pt x="28" y="660"/>
                      </a:lnTo>
                      <a:lnTo>
                        <a:pt x="56" y="716"/>
                      </a:lnTo>
                      <a:lnTo>
                        <a:pt x="96" y="744"/>
                      </a:lnTo>
                      <a:lnTo>
                        <a:pt x="132" y="732"/>
                      </a:lnTo>
                      <a:lnTo>
                        <a:pt x="120" y="696"/>
                      </a:lnTo>
                      <a:lnTo>
                        <a:pt x="120" y="656"/>
                      </a:lnTo>
                      <a:lnTo>
                        <a:pt x="180" y="656"/>
                      </a:lnTo>
                      <a:lnTo>
                        <a:pt x="216" y="684"/>
                      </a:lnTo>
                      <a:lnTo>
                        <a:pt x="260" y="684"/>
                      </a:lnTo>
                      <a:lnTo>
                        <a:pt x="292" y="636"/>
                      </a:lnTo>
                      <a:lnTo>
                        <a:pt x="284" y="572"/>
                      </a:lnTo>
                      <a:lnTo>
                        <a:pt x="326" y="429"/>
                      </a:lnTo>
                      <a:lnTo>
                        <a:pt x="296" y="300"/>
                      </a:lnTo>
                      <a:lnTo>
                        <a:pt x="252" y="232"/>
                      </a:lnTo>
                      <a:lnTo>
                        <a:pt x="216" y="160"/>
                      </a:lnTo>
                      <a:lnTo>
                        <a:pt x="208" y="96"/>
                      </a:lnTo>
                      <a:lnTo>
                        <a:pt x="204" y="0"/>
                      </a:lnTo>
                      <a:lnTo>
                        <a:pt x="172" y="0"/>
                      </a:lnTo>
                      <a:lnTo>
                        <a:pt x="136" y="8"/>
                      </a:lnTo>
                      <a:lnTo>
                        <a:pt x="140" y="56"/>
                      </a:lnTo>
                      <a:lnTo>
                        <a:pt x="148" y="96"/>
                      </a:lnTo>
                      <a:lnTo>
                        <a:pt x="152" y="144"/>
                      </a:lnTo>
                      <a:lnTo>
                        <a:pt x="128" y="192"/>
                      </a:lnTo>
                      <a:lnTo>
                        <a:pt x="88" y="204"/>
                      </a:lnTo>
                      <a:lnTo>
                        <a:pt x="116" y="140"/>
                      </a:lnTo>
                      <a:lnTo>
                        <a:pt x="120" y="68"/>
                      </a:lnTo>
                      <a:lnTo>
                        <a:pt x="92" y="48"/>
                      </a:lnTo>
                      <a:lnTo>
                        <a:pt x="52" y="56"/>
                      </a:lnTo>
                      <a:lnTo>
                        <a:pt x="48" y="92"/>
                      </a:lnTo>
                      <a:lnTo>
                        <a:pt x="16" y="128"/>
                      </a:lnTo>
                      <a:lnTo>
                        <a:pt x="0" y="184"/>
                      </a:lnTo>
                      <a:lnTo>
                        <a:pt x="4" y="228"/>
                      </a:lnTo>
                      <a:lnTo>
                        <a:pt x="20" y="284"/>
                      </a:lnTo>
                      <a:lnTo>
                        <a:pt x="72" y="324"/>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74" name="Freeform 37">
                  <a:extLst>
                    <a:ext uri="{FF2B5EF4-FFF2-40B4-BE49-F238E27FC236}">
                      <a16:creationId xmlns:a16="http://schemas.microsoft.com/office/drawing/2014/main" id="{EDFFD6B8-B433-BA31-FE1C-4CAB83AB475E}"/>
                    </a:ext>
                  </a:extLst>
                </p:cNvPr>
                <p:cNvSpPr>
                  <a:spLocks/>
                </p:cNvSpPr>
                <p:nvPr/>
              </p:nvSpPr>
              <p:spPr bwMode="auto">
                <a:xfrm>
                  <a:off x="3152515" y="4350595"/>
                  <a:ext cx="27612" cy="32705"/>
                </a:xfrm>
                <a:custGeom>
                  <a:avLst/>
                  <a:gdLst/>
                  <a:ahLst/>
                  <a:cxnLst>
                    <a:cxn ang="0">
                      <a:pos x="6" y="0"/>
                    </a:cxn>
                    <a:cxn ang="0">
                      <a:pos x="0" y="43"/>
                    </a:cxn>
                    <a:cxn ang="0">
                      <a:pos x="28" y="63"/>
                    </a:cxn>
                    <a:cxn ang="0">
                      <a:pos x="44" y="103"/>
                    </a:cxn>
                    <a:cxn ang="0">
                      <a:pos x="84" y="75"/>
                    </a:cxn>
                    <a:cxn ang="0">
                      <a:pos x="87" y="19"/>
                    </a:cxn>
                    <a:cxn ang="0">
                      <a:pos x="44" y="7"/>
                    </a:cxn>
                    <a:cxn ang="0">
                      <a:pos x="6" y="0"/>
                    </a:cxn>
                  </a:cxnLst>
                  <a:rect l="0" t="0" r="r" b="b"/>
                  <a:pathLst>
                    <a:path w="87" h="103">
                      <a:moveTo>
                        <a:pt x="6" y="0"/>
                      </a:moveTo>
                      <a:lnTo>
                        <a:pt x="0" y="43"/>
                      </a:lnTo>
                      <a:lnTo>
                        <a:pt x="28" y="63"/>
                      </a:lnTo>
                      <a:lnTo>
                        <a:pt x="44" y="103"/>
                      </a:lnTo>
                      <a:lnTo>
                        <a:pt x="84" y="75"/>
                      </a:lnTo>
                      <a:lnTo>
                        <a:pt x="87" y="19"/>
                      </a:lnTo>
                      <a:lnTo>
                        <a:pt x="44" y="7"/>
                      </a:lnTo>
                      <a:lnTo>
                        <a:pt x="6" y="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75" name="Freeform 38">
                  <a:extLst>
                    <a:ext uri="{FF2B5EF4-FFF2-40B4-BE49-F238E27FC236}">
                      <a16:creationId xmlns:a16="http://schemas.microsoft.com/office/drawing/2014/main" id="{30430DDA-368A-DDC0-BBDB-D13236C68E9C}"/>
                    </a:ext>
                  </a:extLst>
                </p:cNvPr>
                <p:cNvSpPr>
                  <a:spLocks/>
                </p:cNvSpPr>
                <p:nvPr/>
              </p:nvSpPr>
              <p:spPr bwMode="auto">
                <a:xfrm>
                  <a:off x="2940504" y="4392508"/>
                  <a:ext cx="17773" cy="20004"/>
                </a:xfrm>
                <a:custGeom>
                  <a:avLst/>
                  <a:gdLst/>
                  <a:ahLst/>
                  <a:cxnLst>
                    <a:cxn ang="0">
                      <a:pos x="6" y="0"/>
                    </a:cxn>
                    <a:cxn ang="0">
                      <a:pos x="0" y="43"/>
                    </a:cxn>
                    <a:cxn ang="0">
                      <a:pos x="28" y="63"/>
                    </a:cxn>
                    <a:cxn ang="0">
                      <a:pos x="56" y="35"/>
                    </a:cxn>
                    <a:cxn ang="0">
                      <a:pos x="44" y="7"/>
                    </a:cxn>
                    <a:cxn ang="0">
                      <a:pos x="6" y="0"/>
                    </a:cxn>
                  </a:cxnLst>
                  <a:rect l="0" t="0" r="r" b="b"/>
                  <a:pathLst>
                    <a:path w="56" h="63">
                      <a:moveTo>
                        <a:pt x="6" y="0"/>
                      </a:moveTo>
                      <a:lnTo>
                        <a:pt x="0" y="43"/>
                      </a:lnTo>
                      <a:lnTo>
                        <a:pt x="28" y="63"/>
                      </a:lnTo>
                      <a:lnTo>
                        <a:pt x="56" y="35"/>
                      </a:lnTo>
                      <a:lnTo>
                        <a:pt x="44" y="7"/>
                      </a:lnTo>
                      <a:lnTo>
                        <a:pt x="6" y="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76" name="Freeform 40">
                  <a:extLst>
                    <a:ext uri="{FF2B5EF4-FFF2-40B4-BE49-F238E27FC236}">
                      <a16:creationId xmlns:a16="http://schemas.microsoft.com/office/drawing/2014/main" id="{3F154864-9A04-D8E6-23DB-33B13ECEDA35}"/>
                    </a:ext>
                  </a:extLst>
                </p:cNvPr>
                <p:cNvSpPr>
                  <a:spLocks/>
                </p:cNvSpPr>
                <p:nvPr/>
              </p:nvSpPr>
              <p:spPr bwMode="auto">
                <a:xfrm>
                  <a:off x="2769119" y="4401081"/>
                  <a:ext cx="29199" cy="25402"/>
                </a:xfrm>
                <a:custGeom>
                  <a:avLst/>
                  <a:gdLst/>
                  <a:ahLst/>
                  <a:cxnLst>
                    <a:cxn ang="0">
                      <a:pos x="6" y="5"/>
                    </a:cxn>
                    <a:cxn ang="0">
                      <a:pos x="0" y="48"/>
                    </a:cxn>
                    <a:cxn ang="0">
                      <a:pos x="32" y="76"/>
                    </a:cxn>
                    <a:cxn ang="0">
                      <a:pos x="64" y="80"/>
                    </a:cxn>
                    <a:cxn ang="0">
                      <a:pos x="92" y="52"/>
                    </a:cxn>
                    <a:cxn ang="0">
                      <a:pos x="87" y="24"/>
                    </a:cxn>
                    <a:cxn ang="0">
                      <a:pos x="44" y="0"/>
                    </a:cxn>
                    <a:cxn ang="0">
                      <a:pos x="6" y="5"/>
                    </a:cxn>
                  </a:cxnLst>
                  <a:rect l="0" t="0" r="r" b="b"/>
                  <a:pathLst>
                    <a:path w="92" h="80">
                      <a:moveTo>
                        <a:pt x="6" y="5"/>
                      </a:moveTo>
                      <a:lnTo>
                        <a:pt x="0" y="48"/>
                      </a:lnTo>
                      <a:lnTo>
                        <a:pt x="32" y="76"/>
                      </a:lnTo>
                      <a:lnTo>
                        <a:pt x="64" y="80"/>
                      </a:lnTo>
                      <a:lnTo>
                        <a:pt x="92" y="52"/>
                      </a:lnTo>
                      <a:lnTo>
                        <a:pt x="87" y="24"/>
                      </a:lnTo>
                      <a:lnTo>
                        <a:pt x="44" y="0"/>
                      </a:lnTo>
                      <a:lnTo>
                        <a:pt x="6" y="5"/>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77" name="Freeform 41">
                  <a:extLst>
                    <a:ext uri="{FF2B5EF4-FFF2-40B4-BE49-F238E27FC236}">
                      <a16:creationId xmlns:a16="http://schemas.microsoft.com/office/drawing/2014/main" id="{5F47E302-73B9-E918-0C66-553C3334F73A}"/>
                    </a:ext>
                  </a:extLst>
                </p:cNvPr>
                <p:cNvSpPr>
                  <a:spLocks/>
                </p:cNvSpPr>
                <p:nvPr/>
              </p:nvSpPr>
              <p:spPr bwMode="auto">
                <a:xfrm>
                  <a:off x="2932887" y="4599532"/>
                  <a:ext cx="20312" cy="23814"/>
                </a:xfrm>
                <a:custGeom>
                  <a:avLst/>
                  <a:gdLst/>
                  <a:ahLst/>
                  <a:cxnLst>
                    <a:cxn ang="0">
                      <a:pos x="6" y="0"/>
                    </a:cxn>
                    <a:cxn ang="0">
                      <a:pos x="0" y="43"/>
                    </a:cxn>
                    <a:cxn ang="0">
                      <a:pos x="28" y="75"/>
                    </a:cxn>
                    <a:cxn ang="0">
                      <a:pos x="64" y="75"/>
                    </a:cxn>
                    <a:cxn ang="0">
                      <a:pos x="60" y="47"/>
                    </a:cxn>
                    <a:cxn ang="0">
                      <a:pos x="44" y="7"/>
                    </a:cxn>
                    <a:cxn ang="0">
                      <a:pos x="6" y="0"/>
                    </a:cxn>
                  </a:cxnLst>
                  <a:rect l="0" t="0" r="r" b="b"/>
                  <a:pathLst>
                    <a:path w="64" h="75">
                      <a:moveTo>
                        <a:pt x="6" y="0"/>
                      </a:moveTo>
                      <a:lnTo>
                        <a:pt x="0" y="43"/>
                      </a:lnTo>
                      <a:lnTo>
                        <a:pt x="28" y="75"/>
                      </a:lnTo>
                      <a:lnTo>
                        <a:pt x="64" y="75"/>
                      </a:lnTo>
                      <a:lnTo>
                        <a:pt x="60" y="47"/>
                      </a:lnTo>
                      <a:lnTo>
                        <a:pt x="44" y="7"/>
                      </a:lnTo>
                      <a:lnTo>
                        <a:pt x="6" y="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grpSp>
          <p:grpSp>
            <p:nvGrpSpPr>
              <p:cNvPr id="7" name="组合 76">
                <a:extLst>
                  <a:ext uri="{FF2B5EF4-FFF2-40B4-BE49-F238E27FC236}">
                    <a16:creationId xmlns:a16="http://schemas.microsoft.com/office/drawing/2014/main" id="{5838B467-B839-E9DE-991C-B08EB335DA7F}"/>
                  </a:ext>
                </a:extLst>
              </p:cNvPr>
              <p:cNvGrpSpPr/>
              <p:nvPr/>
            </p:nvGrpSpPr>
            <p:grpSpPr>
              <a:xfrm>
                <a:off x="10011673" y="5132199"/>
                <a:ext cx="1513405" cy="2984824"/>
                <a:chOff x="1169837" y="3261812"/>
                <a:chExt cx="998163" cy="1968635"/>
              </a:xfrm>
              <a:solidFill>
                <a:srgbClr val="B10933"/>
              </a:solidFill>
            </p:grpSpPr>
            <p:sp>
              <p:nvSpPr>
                <p:cNvPr id="56" name="Freeform 12">
                  <a:extLst>
                    <a:ext uri="{FF2B5EF4-FFF2-40B4-BE49-F238E27FC236}">
                      <a16:creationId xmlns:a16="http://schemas.microsoft.com/office/drawing/2014/main" id="{B4BFDEE0-CF90-5F47-C997-C71637B34415}"/>
                    </a:ext>
                  </a:extLst>
                </p:cNvPr>
                <p:cNvSpPr>
                  <a:spLocks/>
                </p:cNvSpPr>
                <p:nvPr/>
              </p:nvSpPr>
              <p:spPr bwMode="auto">
                <a:xfrm>
                  <a:off x="1169837" y="3291024"/>
                  <a:ext cx="998163" cy="1939423"/>
                </a:xfrm>
                <a:custGeom>
                  <a:avLst/>
                  <a:gdLst/>
                  <a:ahLst/>
                  <a:cxnLst>
                    <a:cxn ang="0">
                      <a:pos x="320" y="503"/>
                    </a:cxn>
                    <a:cxn ang="0">
                      <a:pos x="54" y="914"/>
                    </a:cxn>
                    <a:cxn ang="0">
                      <a:pos x="402" y="1573"/>
                    </a:cxn>
                    <a:cxn ang="0">
                      <a:pos x="347" y="2103"/>
                    </a:cxn>
                    <a:cxn ang="0">
                      <a:pos x="758" y="2478"/>
                    </a:cxn>
                    <a:cxn ang="0">
                      <a:pos x="886" y="3182"/>
                    </a:cxn>
                    <a:cxn ang="0">
                      <a:pos x="804" y="3877"/>
                    </a:cxn>
                    <a:cxn ang="0">
                      <a:pos x="978" y="4571"/>
                    </a:cxn>
                    <a:cxn ang="0">
                      <a:pos x="1097" y="5166"/>
                    </a:cxn>
                    <a:cxn ang="0">
                      <a:pos x="1088" y="5760"/>
                    </a:cxn>
                    <a:cxn ang="0">
                      <a:pos x="1251" y="5788"/>
                    </a:cxn>
                    <a:cxn ang="0">
                      <a:pos x="1091" y="5448"/>
                    </a:cxn>
                    <a:cxn ang="0">
                      <a:pos x="1187" y="5668"/>
                    </a:cxn>
                    <a:cxn ang="0">
                      <a:pos x="1415" y="5816"/>
                    </a:cxn>
                    <a:cxn ang="0">
                      <a:pos x="1519" y="6108"/>
                    </a:cxn>
                    <a:cxn ang="0">
                      <a:pos x="1623" y="5820"/>
                    </a:cxn>
                    <a:cxn ang="0">
                      <a:pos x="1719" y="5532"/>
                    </a:cxn>
                    <a:cxn ang="0">
                      <a:pos x="1811" y="5424"/>
                    </a:cxn>
                    <a:cxn ang="0">
                      <a:pos x="1779" y="5828"/>
                    </a:cxn>
                    <a:cxn ang="0">
                      <a:pos x="2035" y="5764"/>
                    </a:cxn>
                    <a:cxn ang="0">
                      <a:pos x="2119" y="5476"/>
                    </a:cxn>
                    <a:cxn ang="0">
                      <a:pos x="2127" y="5124"/>
                    </a:cxn>
                    <a:cxn ang="0">
                      <a:pos x="2023" y="4896"/>
                    </a:cxn>
                    <a:cxn ang="0">
                      <a:pos x="2043" y="4604"/>
                    </a:cxn>
                    <a:cxn ang="0">
                      <a:pos x="2075" y="4752"/>
                    </a:cxn>
                    <a:cxn ang="0">
                      <a:pos x="2183" y="5080"/>
                    </a:cxn>
                    <a:cxn ang="0">
                      <a:pos x="2227" y="5128"/>
                    </a:cxn>
                    <a:cxn ang="0">
                      <a:pos x="2207" y="4760"/>
                    </a:cxn>
                    <a:cxn ang="0">
                      <a:pos x="2303" y="4528"/>
                    </a:cxn>
                    <a:cxn ang="0">
                      <a:pos x="2295" y="4692"/>
                    </a:cxn>
                    <a:cxn ang="0">
                      <a:pos x="2339" y="4964"/>
                    </a:cxn>
                    <a:cxn ang="0">
                      <a:pos x="2223" y="5280"/>
                    </a:cxn>
                    <a:cxn ang="0">
                      <a:pos x="2219" y="5468"/>
                    </a:cxn>
                    <a:cxn ang="0">
                      <a:pos x="2155" y="5640"/>
                    </a:cxn>
                    <a:cxn ang="0">
                      <a:pos x="2195" y="5908"/>
                    </a:cxn>
                    <a:cxn ang="0">
                      <a:pos x="2307" y="5840"/>
                    </a:cxn>
                    <a:cxn ang="0">
                      <a:pos x="2551" y="5756"/>
                    </a:cxn>
                    <a:cxn ang="0">
                      <a:pos x="2431" y="5428"/>
                    </a:cxn>
                    <a:cxn ang="0">
                      <a:pos x="2571" y="5660"/>
                    </a:cxn>
                    <a:cxn ang="0">
                      <a:pos x="2827" y="5644"/>
                    </a:cxn>
                    <a:cxn ang="0">
                      <a:pos x="2947" y="5392"/>
                    </a:cxn>
                    <a:cxn ang="0">
                      <a:pos x="2787" y="5052"/>
                    </a:cxn>
                    <a:cxn ang="0">
                      <a:pos x="2947" y="4856"/>
                    </a:cxn>
                    <a:cxn ang="0">
                      <a:pos x="2947" y="4412"/>
                    </a:cxn>
                    <a:cxn ang="0">
                      <a:pos x="3075" y="4240"/>
                    </a:cxn>
                    <a:cxn ang="0">
                      <a:pos x="3108" y="3959"/>
                    </a:cxn>
                    <a:cxn ang="0">
                      <a:pos x="3062" y="3365"/>
                    </a:cxn>
                    <a:cxn ang="0">
                      <a:pos x="2843" y="2853"/>
                    </a:cxn>
                    <a:cxn ang="0">
                      <a:pos x="2523" y="2313"/>
                    </a:cxn>
                    <a:cxn ang="0">
                      <a:pos x="2422" y="1847"/>
                    </a:cxn>
                    <a:cxn ang="0">
                      <a:pos x="1956" y="1079"/>
                    </a:cxn>
                    <a:cxn ang="0">
                      <a:pos x="1810" y="576"/>
                    </a:cxn>
                    <a:cxn ang="0">
                      <a:pos x="1133" y="411"/>
                    </a:cxn>
                    <a:cxn ang="0">
                      <a:pos x="740" y="37"/>
                    </a:cxn>
                  </a:cxnLst>
                  <a:rect l="0" t="0" r="r" b="b"/>
                  <a:pathLst>
                    <a:path w="3145" h="6108">
                      <a:moveTo>
                        <a:pt x="407" y="108"/>
                      </a:moveTo>
                      <a:lnTo>
                        <a:pt x="438" y="210"/>
                      </a:lnTo>
                      <a:lnTo>
                        <a:pt x="365" y="283"/>
                      </a:lnTo>
                      <a:lnTo>
                        <a:pt x="393" y="375"/>
                      </a:lnTo>
                      <a:lnTo>
                        <a:pt x="384" y="466"/>
                      </a:lnTo>
                      <a:lnTo>
                        <a:pt x="320" y="503"/>
                      </a:lnTo>
                      <a:lnTo>
                        <a:pt x="246" y="567"/>
                      </a:lnTo>
                      <a:lnTo>
                        <a:pt x="182" y="567"/>
                      </a:lnTo>
                      <a:lnTo>
                        <a:pt x="82" y="576"/>
                      </a:lnTo>
                      <a:lnTo>
                        <a:pt x="91" y="695"/>
                      </a:lnTo>
                      <a:lnTo>
                        <a:pt x="36" y="814"/>
                      </a:lnTo>
                      <a:lnTo>
                        <a:pt x="54" y="914"/>
                      </a:lnTo>
                      <a:lnTo>
                        <a:pt x="0" y="1079"/>
                      </a:lnTo>
                      <a:lnTo>
                        <a:pt x="27" y="1207"/>
                      </a:lnTo>
                      <a:lnTo>
                        <a:pt x="155" y="1262"/>
                      </a:lnTo>
                      <a:lnTo>
                        <a:pt x="219" y="1381"/>
                      </a:lnTo>
                      <a:lnTo>
                        <a:pt x="320" y="1445"/>
                      </a:lnTo>
                      <a:lnTo>
                        <a:pt x="402" y="1573"/>
                      </a:lnTo>
                      <a:lnTo>
                        <a:pt x="475" y="1499"/>
                      </a:lnTo>
                      <a:lnTo>
                        <a:pt x="502" y="1600"/>
                      </a:lnTo>
                      <a:lnTo>
                        <a:pt x="438" y="1719"/>
                      </a:lnTo>
                      <a:lnTo>
                        <a:pt x="429" y="1838"/>
                      </a:lnTo>
                      <a:lnTo>
                        <a:pt x="338" y="1957"/>
                      </a:lnTo>
                      <a:lnTo>
                        <a:pt x="347" y="2103"/>
                      </a:lnTo>
                      <a:lnTo>
                        <a:pt x="493" y="2185"/>
                      </a:lnTo>
                      <a:lnTo>
                        <a:pt x="612" y="2139"/>
                      </a:lnTo>
                      <a:lnTo>
                        <a:pt x="731" y="2203"/>
                      </a:lnTo>
                      <a:lnTo>
                        <a:pt x="905" y="2231"/>
                      </a:lnTo>
                      <a:lnTo>
                        <a:pt x="859" y="2331"/>
                      </a:lnTo>
                      <a:lnTo>
                        <a:pt x="758" y="2478"/>
                      </a:lnTo>
                      <a:lnTo>
                        <a:pt x="658" y="2569"/>
                      </a:lnTo>
                      <a:lnTo>
                        <a:pt x="676" y="2825"/>
                      </a:lnTo>
                      <a:lnTo>
                        <a:pt x="758" y="2917"/>
                      </a:lnTo>
                      <a:lnTo>
                        <a:pt x="795" y="3054"/>
                      </a:lnTo>
                      <a:lnTo>
                        <a:pt x="859" y="3099"/>
                      </a:lnTo>
                      <a:lnTo>
                        <a:pt x="886" y="3182"/>
                      </a:lnTo>
                      <a:lnTo>
                        <a:pt x="877" y="3291"/>
                      </a:lnTo>
                      <a:lnTo>
                        <a:pt x="822" y="3355"/>
                      </a:lnTo>
                      <a:lnTo>
                        <a:pt x="841" y="3493"/>
                      </a:lnTo>
                      <a:lnTo>
                        <a:pt x="841" y="3675"/>
                      </a:lnTo>
                      <a:lnTo>
                        <a:pt x="850" y="3794"/>
                      </a:lnTo>
                      <a:lnTo>
                        <a:pt x="804" y="3877"/>
                      </a:lnTo>
                      <a:lnTo>
                        <a:pt x="886" y="3959"/>
                      </a:lnTo>
                      <a:lnTo>
                        <a:pt x="923" y="4069"/>
                      </a:lnTo>
                      <a:lnTo>
                        <a:pt x="941" y="4224"/>
                      </a:lnTo>
                      <a:lnTo>
                        <a:pt x="932" y="4352"/>
                      </a:lnTo>
                      <a:lnTo>
                        <a:pt x="941" y="4443"/>
                      </a:lnTo>
                      <a:lnTo>
                        <a:pt x="978" y="4571"/>
                      </a:lnTo>
                      <a:lnTo>
                        <a:pt x="1042" y="4681"/>
                      </a:lnTo>
                      <a:lnTo>
                        <a:pt x="1097" y="4773"/>
                      </a:lnTo>
                      <a:lnTo>
                        <a:pt x="1142" y="4873"/>
                      </a:lnTo>
                      <a:lnTo>
                        <a:pt x="1078" y="4919"/>
                      </a:lnTo>
                      <a:lnTo>
                        <a:pt x="1078" y="5019"/>
                      </a:lnTo>
                      <a:lnTo>
                        <a:pt x="1097" y="5166"/>
                      </a:lnTo>
                      <a:lnTo>
                        <a:pt x="1152" y="5275"/>
                      </a:lnTo>
                      <a:lnTo>
                        <a:pt x="1115" y="5385"/>
                      </a:lnTo>
                      <a:lnTo>
                        <a:pt x="1019" y="5460"/>
                      </a:lnTo>
                      <a:lnTo>
                        <a:pt x="1078" y="5568"/>
                      </a:lnTo>
                      <a:lnTo>
                        <a:pt x="1078" y="5678"/>
                      </a:lnTo>
                      <a:lnTo>
                        <a:pt x="1088" y="5760"/>
                      </a:lnTo>
                      <a:lnTo>
                        <a:pt x="1147" y="5812"/>
                      </a:lnTo>
                      <a:lnTo>
                        <a:pt x="1179" y="5880"/>
                      </a:lnTo>
                      <a:lnTo>
                        <a:pt x="1223" y="5920"/>
                      </a:lnTo>
                      <a:lnTo>
                        <a:pt x="1283" y="5896"/>
                      </a:lnTo>
                      <a:lnTo>
                        <a:pt x="1287" y="5844"/>
                      </a:lnTo>
                      <a:lnTo>
                        <a:pt x="1251" y="5788"/>
                      </a:lnTo>
                      <a:lnTo>
                        <a:pt x="1199" y="5760"/>
                      </a:lnTo>
                      <a:lnTo>
                        <a:pt x="1139" y="5732"/>
                      </a:lnTo>
                      <a:lnTo>
                        <a:pt x="1135" y="5660"/>
                      </a:lnTo>
                      <a:lnTo>
                        <a:pt x="1143" y="5596"/>
                      </a:lnTo>
                      <a:lnTo>
                        <a:pt x="1115" y="5512"/>
                      </a:lnTo>
                      <a:lnTo>
                        <a:pt x="1091" y="5448"/>
                      </a:lnTo>
                      <a:lnTo>
                        <a:pt x="1135" y="5400"/>
                      </a:lnTo>
                      <a:lnTo>
                        <a:pt x="1139" y="5452"/>
                      </a:lnTo>
                      <a:lnTo>
                        <a:pt x="1151" y="5512"/>
                      </a:lnTo>
                      <a:lnTo>
                        <a:pt x="1167" y="5560"/>
                      </a:lnTo>
                      <a:lnTo>
                        <a:pt x="1179" y="5616"/>
                      </a:lnTo>
                      <a:lnTo>
                        <a:pt x="1187" y="5668"/>
                      </a:lnTo>
                      <a:lnTo>
                        <a:pt x="1223" y="5720"/>
                      </a:lnTo>
                      <a:lnTo>
                        <a:pt x="1255" y="5736"/>
                      </a:lnTo>
                      <a:lnTo>
                        <a:pt x="1303" y="5740"/>
                      </a:lnTo>
                      <a:lnTo>
                        <a:pt x="1351" y="5688"/>
                      </a:lnTo>
                      <a:lnTo>
                        <a:pt x="1379" y="5744"/>
                      </a:lnTo>
                      <a:lnTo>
                        <a:pt x="1415" y="5816"/>
                      </a:lnTo>
                      <a:lnTo>
                        <a:pt x="1419" y="5872"/>
                      </a:lnTo>
                      <a:lnTo>
                        <a:pt x="1443" y="5920"/>
                      </a:lnTo>
                      <a:lnTo>
                        <a:pt x="1431" y="5988"/>
                      </a:lnTo>
                      <a:lnTo>
                        <a:pt x="1411" y="6044"/>
                      </a:lnTo>
                      <a:lnTo>
                        <a:pt x="1431" y="6100"/>
                      </a:lnTo>
                      <a:lnTo>
                        <a:pt x="1519" y="6108"/>
                      </a:lnTo>
                      <a:lnTo>
                        <a:pt x="1567" y="6068"/>
                      </a:lnTo>
                      <a:lnTo>
                        <a:pt x="1627" y="6056"/>
                      </a:lnTo>
                      <a:lnTo>
                        <a:pt x="1631" y="6016"/>
                      </a:lnTo>
                      <a:lnTo>
                        <a:pt x="1567" y="5980"/>
                      </a:lnTo>
                      <a:lnTo>
                        <a:pt x="1599" y="5908"/>
                      </a:lnTo>
                      <a:lnTo>
                        <a:pt x="1623" y="5820"/>
                      </a:lnTo>
                      <a:lnTo>
                        <a:pt x="1603" y="5756"/>
                      </a:lnTo>
                      <a:lnTo>
                        <a:pt x="1599" y="5684"/>
                      </a:lnTo>
                      <a:lnTo>
                        <a:pt x="1659" y="5704"/>
                      </a:lnTo>
                      <a:lnTo>
                        <a:pt x="1671" y="5644"/>
                      </a:lnTo>
                      <a:lnTo>
                        <a:pt x="1683" y="5584"/>
                      </a:lnTo>
                      <a:lnTo>
                        <a:pt x="1719" y="5532"/>
                      </a:lnTo>
                      <a:lnTo>
                        <a:pt x="1767" y="5492"/>
                      </a:lnTo>
                      <a:lnTo>
                        <a:pt x="1767" y="5432"/>
                      </a:lnTo>
                      <a:lnTo>
                        <a:pt x="1747" y="5376"/>
                      </a:lnTo>
                      <a:lnTo>
                        <a:pt x="1751" y="5308"/>
                      </a:lnTo>
                      <a:lnTo>
                        <a:pt x="1791" y="5368"/>
                      </a:lnTo>
                      <a:lnTo>
                        <a:pt x="1811" y="5424"/>
                      </a:lnTo>
                      <a:lnTo>
                        <a:pt x="1831" y="5500"/>
                      </a:lnTo>
                      <a:lnTo>
                        <a:pt x="1835" y="5548"/>
                      </a:lnTo>
                      <a:lnTo>
                        <a:pt x="1791" y="5600"/>
                      </a:lnTo>
                      <a:lnTo>
                        <a:pt x="1787" y="5684"/>
                      </a:lnTo>
                      <a:lnTo>
                        <a:pt x="1775" y="5756"/>
                      </a:lnTo>
                      <a:lnTo>
                        <a:pt x="1779" y="5828"/>
                      </a:lnTo>
                      <a:lnTo>
                        <a:pt x="1791" y="5888"/>
                      </a:lnTo>
                      <a:lnTo>
                        <a:pt x="1827" y="5936"/>
                      </a:lnTo>
                      <a:lnTo>
                        <a:pt x="1891" y="5952"/>
                      </a:lnTo>
                      <a:lnTo>
                        <a:pt x="1939" y="5892"/>
                      </a:lnTo>
                      <a:lnTo>
                        <a:pt x="1963" y="5832"/>
                      </a:lnTo>
                      <a:lnTo>
                        <a:pt x="2035" y="5764"/>
                      </a:lnTo>
                      <a:lnTo>
                        <a:pt x="2019" y="5708"/>
                      </a:lnTo>
                      <a:lnTo>
                        <a:pt x="1999" y="5660"/>
                      </a:lnTo>
                      <a:lnTo>
                        <a:pt x="2003" y="5596"/>
                      </a:lnTo>
                      <a:lnTo>
                        <a:pt x="2051" y="5540"/>
                      </a:lnTo>
                      <a:lnTo>
                        <a:pt x="2075" y="5484"/>
                      </a:lnTo>
                      <a:lnTo>
                        <a:pt x="2119" y="5476"/>
                      </a:lnTo>
                      <a:lnTo>
                        <a:pt x="2131" y="5404"/>
                      </a:lnTo>
                      <a:lnTo>
                        <a:pt x="2147" y="5324"/>
                      </a:lnTo>
                      <a:lnTo>
                        <a:pt x="2111" y="5256"/>
                      </a:lnTo>
                      <a:lnTo>
                        <a:pt x="2083" y="5196"/>
                      </a:lnTo>
                      <a:lnTo>
                        <a:pt x="2079" y="5148"/>
                      </a:lnTo>
                      <a:lnTo>
                        <a:pt x="2127" y="5124"/>
                      </a:lnTo>
                      <a:lnTo>
                        <a:pt x="2151" y="5064"/>
                      </a:lnTo>
                      <a:lnTo>
                        <a:pt x="2135" y="5004"/>
                      </a:lnTo>
                      <a:lnTo>
                        <a:pt x="2115" y="4964"/>
                      </a:lnTo>
                      <a:lnTo>
                        <a:pt x="2079" y="4900"/>
                      </a:lnTo>
                      <a:lnTo>
                        <a:pt x="2047" y="4948"/>
                      </a:lnTo>
                      <a:lnTo>
                        <a:pt x="2023" y="4896"/>
                      </a:lnTo>
                      <a:lnTo>
                        <a:pt x="2047" y="4848"/>
                      </a:lnTo>
                      <a:lnTo>
                        <a:pt x="2043" y="4796"/>
                      </a:lnTo>
                      <a:lnTo>
                        <a:pt x="2043" y="4752"/>
                      </a:lnTo>
                      <a:lnTo>
                        <a:pt x="2011" y="4700"/>
                      </a:lnTo>
                      <a:lnTo>
                        <a:pt x="2031" y="4636"/>
                      </a:lnTo>
                      <a:lnTo>
                        <a:pt x="2043" y="4604"/>
                      </a:lnTo>
                      <a:lnTo>
                        <a:pt x="2039" y="4532"/>
                      </a:lnTo>
                      <a:lnTo>
                        <a:pt x="2075" y="4548"/>
                      </a:lnTo>
                      <a:lnTo>
                        <a:pt x="2091" y="4588"/>
                      </a:lnTo>
                      <a:lnTo>
                        <a:pt x="2083" y="4648"/>
                      </a:lnTo>
                      <a:lnTo>
                        <a:pt x="2067" y="4692"/>
                      </a:lnTo>
                      <a:lnTo>
                        <a:pt x="2075" y="4752"/>
                      </a:lnTo>
                      <a:lnTo>
                        <a:pt x="2095" y="4812"/>
                      </a:lnTo>
                      <a:lnTo>
                        <a:pt x="2127" y="4872"/>
                      </a:lnTo>
                      <a:lnTo>
                        <a:pt x="2139" y="4936"/>
                      </a:lnTo>
                      <a:lnTo>
                        <a:pt x="2179" y="4992"/>
                      </a:lnTo>
                      <a:lnTo>
                        <a:pt x="2179" y="5028"/>
                      </a:lnTo>
                      <a:lnTo>
                        <a:pt x="2183" y="5080"/>
                      </a:lnTo>
                      <a:lnTo>
                        <a:pt x="2167" y="5116"/>
                      </a:lnTo>
                      <a:lnTo>
                        <a:pt x="2151" y="5160"/>
                      </a:lnTo>
                      <a:lnTo>
                        <a:pt x="2147" y="5212"/>
                      </a:lnTo>
                      <a:lnTo>
                        <a:pt x="2175" y="5256"/>
                      </a:lnTo>
                      <a:lnTo>
                        <a:pt x="2211" y="5212"/>
                      </a:lnTo>
                      <a:lnTo>
                        <a:pt x="2227" y="5128"/>
                      </a:lnTo>
                      <a:lnTo>
                        <a:pt x="2251" y="5064"/>
                      </a:lnTo>
                      <a:lnTo>
                        <a:pt x="2271" y="4992"/>
                      </a:lnTo>
                      <a:lnTo>
                        <a:pt x="2295" y="4936"/>
                      </a:lnTo>
                      <a:lnTo>
                        <a:pt x="2275" y="4872"/>
                      </a:lnTo>
                      <a:lnTo>
                        <a:pt x="2223" y="4800"/>
                      </a:lnTo>
                      <a:lnTo>
                        <a:pt x="2207" y="4760"/>
                      </a:lnTo>
                      <a:lnTo>
                        <a:pt x="2219" y="4720"/>
                      </a:lnTo>
                      <a:lnTo>
                        <a:pt x="2251" y="4676"/>
                      </a:lnTo>
                      <a:lnTo>
                        <a:pt x="2275" y="4656"/>
                      </a:lnTo>
                      <a:lnTo>
                        <a:pt x="2299" y="4624"/>
                      </a:lnTo>
                      <a:lnTo>
                        <a:pt x="2271" y="4564"/>
                      </a:lnTo>
                      <a:lnTo>
                        <a:pt x="2303" y="4528"/>
                      </a:lnTo>
                      <a:lnTo>
                        <a:pt x="2339" y="4472"/>
                      </a:lnTo>
                      <a:lnTo>
                        <a:pt x="2355" y="4508"/>
                      </a:lnTo>
                      <a:lnTo>
                        <a:pt x="2343" y="4548"/>
                      </a:lnTo>
                      <a:lnTo>
                        <a:pt x="2335" y="4612"/>
                      </a:lnTo>
                      <a:lnTo>
                        <a:pt x="2323" y="4652"/>
                      </a:lnTo>
                      <a:lnTo>
                        <a:pt x="2295" y="4692"/>
                      </a:lnTo>
                      <a:lnTo>
                        <a:pt x="2263" y="4720"/>
                      </a:lnTo>
                      <a:lnTo>
                        <a:pt x="2251" y="4748"/>
                      </a:lnTo>
                      <a:lnTo>
                        <a:pt x="2275" y="4792"/>
                      </a:lnTo>
                      <a:lnTo>
                        <a:pt x="2307" y="4844"/>
                      </a:lnTo>
                      <a:lnTo>
                        <a:pt x="2327" y="4904"/>
                      </a:lnTo>
                      <a:lnTo>
                        <a:pt x="2339" y="4964"/>
                      </a:lnTo>
                      <a:lnTo>
                        <a:pt x="2319" y="5024"/>
                      </a:lnTo>
                      <a:lnTo>
                        <a:pt x="2283" y="5084"/>
                      </a:lnTo>
                      <a:lnTo>
                        <a:pt x="2267" y="5136"/>
                      </a:lnTo>
                      <a:lnTo>
                        <a:pt x="2255" y="5180"/>
                      </a:lnTo>
                      <a:lnTo>
                        <a:pt x="2243" y="5232"/>
                      </a:lnTo>
                      <a:lnTo>
                        <a:pt x="2223" y="5280"/>
                      </a:lnTo>
                      <a:lnTo>
                        <a:pt x="2223" y="5324"/>
                      </a:lnTo>
                      <a:lnTo>
                        <a:pt x="2195" y="5380"/>
                      </a:lnTo>
                      <a:lnTo>
                        <a:pt x="2191" y="5436"/>
                      </a:lnTo>
                      <a:lnTo>
                        <a:pt x="2179" y="5496"/>
                      </a:lnTo>
                      <a:lnTo>
                        <a:pt x="2195" y="5528"/>
                      </a:lnTo>
                      <a:lnTo>
                        <a:pt x="2219" y="5468"/>
                      </a:lnTo>
                      <a:lnTo>
                        <a:pt x="2259" y="5448"/>
                      </a:lnTo>
                      <a:lnTo>
                        <a:pt x="2263" y="5500"/>
                      </a:lnTo>
                      <a:lnTo>
                        <a:pt x="2247" y="5544"/>
                      </a:lnTo>
                      <a:lnTo>
                        <a:pt x="2219" y="5568"/>
                      </a:lnTo>
                      <a:lnTo>
                        <a:pt x="2179" y="5612"/>
                      </a:lnTo>
                      <a:lnTo>
                        <a:pt x="2155" y="5640"/>
                      </a:lnTo>
                      <a:lnTo>
                        <a:pt x="2147" y="5676"/>
                      </a:lnTo>
                      <a:lnTo>
                        <a:pt x="2139" y="5720"/>
                      </a:lnTo>
                      <a:lnTo>
                        <a:pt x="2155" y="5756"/>
                      </a:lnTo>
                      <a:lnTo>
                        <a:pt x="2183" y="5784"/>
                      </a:lnTo>
                      <a:lnTo>
                        <a:pt x="2183" y="5848"/>
                      </a:lnTo>
                      <a:lnTo>
                        <a:pt x="2195" y="5908"/>
                      </a:lnTo>
                      <a:lnTo>
                        <a:pt x="2215" y="5948"/>
                      </a:lnTo>
                      <a:lnTo>
                        <a:pt x="2283" y="5952"/>
                      </a:lnTo>
                      <a:lnTo>
                        <a:pt x="2323" y="5964"/>
                      </a:lnTo>
                      <a:lnTo>
                        <a:pt x="2343" y="5920"/>
                      </a:lnTo>
                      <a:lnTo>
                        <a:pt x="2327" y="5880"/>
                      </a:lnTo>
                      <a:lnTo>
                        <a:pt x="2307" y="5840"/>
                      </a:lnTo>
                      <a:lnTo>
                        <a:pt x="2351" y="5816"/>
                      </a:lnTo>
                      <a:lnTo>
                        <a:pt x="2407" y="5832"/>
                      </a:lnTo>
                      <a:lnTo>
                        <a:pt x="2467" y="5844"/>
                      </a:lnTo>
                      <a:lnTo>
                        <a:pt x="2523" y="5832"/>
                      </a:lnTo>
                      <a:lnTo>
                        <a:pt x="2559" y="5792"/>
                      </a:lnTo>
                      <a:lnTo>
                        <a:pt x="2551" y="5756"/>
                      </a:lnTo>
                      <a:lnTo>
                        <a:pt x="2511" y="5712"/>
                      </a:lnTo>
                      <a:lnTo>
                        <a:pt x="2447" y="5664"/>
                      </a:lnTo>
                      <a:lnTo>
                        <a:pt x="2391" y="5604"/>
                      </a:lnTo>
                      <a:lnTo>
                        <a:pt x="2387" y="5544"/>
                      </a:lnTo>
                      <a:lnTo>
                        <a:pt x="2403" y="5492"/>
                      </a:lnTo>
                      <a:lnTo>
                        <a:pt x="2431" y="5428"/>
                      </a:lnTo>
                      <a:lnTo>
                        <a:pt x="2463" y="5476"/>
                      </a:lnTo>
                      <a:lnTo>
                        <a:pt x="2455" y="5516"/>
                      </a:lnTo>
                      <a:lnTo>
                        <a:pt x="2447" y="5560"/>
                      </a:lnTo>
                      <a:lnTo>
                        <a:pt x="2463" y="5600"/>
                      </a:lnTo>
                      <a:lnTo>
                        <a:pt x="2515" y="5636"/>
                      </a:lnTo>
                      <a:lnTo>
                        <a:pt x="2571" y="5660"/>
                      </a:lnTo>
                      <a:lnTo>
                        <a:pt x="2627" y="5676"/>
                      </a:lnTo>
                      <a:lnTo>
                        <a:pt x="2655" y="5620"/>
                      </a:lnTo>
                      <a:lnTo>
                        <a:pt x="2691" y="5616"/>
                      </a:lnTo>
                      <a:lnTo>
                        <a:pt x="2719" y="5656"/>
                      </a:lnTo>
                      <a:lnTo>
                        <a:pt x="2775" y="5656"/>
                      </a:lnTo>
                      <a:lnTo>
                        <a:pt x="2827" y="5644"/>
                      </a:lnTo>
                      <a:lnTo>
                        <a:pt x="2843" y="5596"/>
                      </a:lnTo>
                      <a:lnTo>
                        <a:pt x="2875" y="5552"/>
                      </a:lnTo>
                      <a:lnTo>
                        <a:pt x="2931" y="5532"/>
                      </a:lnTo>
                      <a:lnTo>
                        <a:pt x="2983" y="5524"/>
                      </a:lnTo>
                      <a:lnTo>
                        <a:pt x="2979" y="5464"/>
                      </a:lnTo>
                      <a:lnTo>
                        <a:pt x="2947" y="5392"/>
                      </a:lnTo>
                      <a:lnTo>
                        <a:pt x="2907" y="5344"/>
                      </a:lnTo>
                      <a:lnTo>
                        <a:pt x="2891" y="5284"/>
                      </a:lnTo>
                      <a:lnTo>
                        <a:pt x="2899" y="5212"/>
                      </a:lnTo>
                      <a:lnTo>
                        <a:pt x="2903" y="5136"/>
                      </a:lnTo>
                      <a:lnTo>
                        <a:pt x="2851" y="5100"/>
                      </a:lnTo>
                      <a:lnTo>
                        <a:pt x="2787" y="5052"/>
                      </a:lnTo>
                      <a:lnTo>
                        <a:pt x="2811" y="5048"/>
                      </a:lnTo>
                      <a:lnTo>
                        <a:pt x="2883" y="5068"/>
                      </a:lnTo>
                      <a:lnTo>
                        <a:pt x="2919" y="5052"/>
                      </a:lnTo>
                      <a:lnTo>
                        <a:pt x="2947" y="5020"/>
                      </a:lnTo>
                      <a:lnTo>
                        <a:pt x="2951" y="4932"/>
                      </a:lnTo>
                      <a:lnTo>
                        <a:pt x="2947" y="4856"/>
                      </a:lnTo>
                      <a:lnTo>
                        <a:pt x="2923" y="4756"/>
                      </a:lnTo>
                      <a:lnTo>
                        <a:pt x="2899" y="4660"/>
                      </a:lnTo>
                      <a:lnTo>
                        <a:pt x="2883" y="4592"/>
                      </a:lnTo>
                      <a:lnTo>
                        <a:pt x="2891" y="4528"/>
                      </a:lnTo>
                      <a:lnTo>
                        <a:pt x="2919" y="4460"/>
                      </a:lnTo>
                      <a:lnTo>
                        <a:pt x="2947" y="4412"/>
                      </a:lnTo>
                      <a:lnTo>
                        <a:pt x="2979" y="4360"/>
                      </a:lnTo>
                      <a:lnTo>
                        <a:pt x="2983" y="4316"/>
                      </a:lnTo>
                      <a:lnTo>
                        <a:pt x="2951" y="4236"/>
                      </a:lnTo>
                      <a:lnTo>
                        <a:pt x="2979" y="4224"/>
                      </a:lnTo>
                      <a:lnTo>
                        <a:pt x="3019" y="4272"/>
                      </a:lnTo>
                      <a:lnTo>
                        <a:pt x="3075" y="4240"/>
                      </a:lnTo>
                      <a:lnTo>
                        <a:pt x="3095" y="4208"/>
                      </a:lnTo>
                      <a:lnTo>
                        <a:pt x="3081" y="4123"/>
                      </a:lnTo>
                      <a:lnTo>
                        <a:pt x="2980" y="4087"/>
                      </a:lnTo>
                      <a:lnTo>
                        <a:pt x="3044" y="4014"/>
                      </a:lnTo>
                      <a:lnTo>
                        <a:pt x="3145" y="4032"/>
                      </a:lnTo>
                      <a:lnTo>
                        <a:pt x="3108" y="3959"/>
                      </a:lnTo>
                      <a:lnTo>
                        <a:pt x="3126" y="3831"/>
                      </a:lnTo>
                      <a:lnTo>
                        <a:pt x="3062" y="3730"/>
                      </a:lnTo>
                      <a:lnTo>
                        <a:pt x="3044" y="3611"/>
                      </a:lnTo>
                      <a:lnTo>
                        <a:pt x="2989" y="3547"/>
                      </a:lnTo>
                      <a:lnTo>
                        <a:pt x="3035" y="3438"/>
                      </a:lnTo>
                      <a:lnTo>
                        <a:pt x="3062" y="3365"/>
                      </a:lnTo>
                      <a:lnTo>
                        <a:pt x="3099" y="3246"/>
                      </a:lnTo>
                      <a:lnTo>
                        <a:pt x="3117" y="3145"/>
                      </a:lnTo>
                      <a:lnTo>
                        <a:pt x="3026" y="3090"/>
                      </a:lnTo>
                      <a:lnTo>
                        <a:pt x="2953" y="3017"/>
                      </a:lnTo>
                      <a:lnTo>
                        <a:pt x="2907" y="2953"/>
                      </a:lnTo>
                      <a:lnTo>
                        <a:pt x="2843" y="2853"/>
                      </a:lnTo>
                      <a:lnTo>
                        <a:pt x="2761" y="2752"/>
                      </a:lnTo>
                      <a:lnTo>
                        <a:pt x="2688" y="2624"/>
                      </a:lnTo>
                      <a:lnTo>
                        <a:pt x="2596" y="2514"/>
                      </a:lnTo>
                      <a:lnTo>
                        <a:pt x="2651" y="2405"/>
                      </a:lnTo>
                      <a:lnTo>
                        <a:pt x="2688" y="2277"/>
                      </a:lnTo>
                      <a:lnTo>
                        <a:pt x="2523" y="2313"/>
                      </a:lnTo>
                      <a:lnTo>
                        <a:pt x="2532" y="2176"/>
                      </a:lnTo>
                      <a:lnTo>
                        <a:pt x="2422" y="2158"/>
                      </a:lnTo>
                      <a:lnTo>
                        <a:pt x="2486" y="2030"/>
                      </a:lnTo>
                      <a:lnTo>
                        <a:pt x="2432" y="2048"/>
                      </a:lnTo>
                      <a:lnTo>
                        <a:pt x="2368" y="1938"/>
                      </a:lnTo>
                      <a:lnTo>
                        <a:pt x="2422" y="1847"/>
                      </a:lnTo>
                      <a:lnTo>
                        <a:pt x="2404" y="1691"/>
                      </a:lnTo>
                      <a:lnTo>
                        <a:pt x="2313" y="1573"/>
                      </a:lnTo>
                      <a:lnTo>
                        <a:pt x="2230" y="1472"/>
                      </a:lnTo>
                      <a:lnTo>
                        <a:pt x="2148" y="1381"/>
                      </a:lnTo>
                      <a:lnTo>
                        <a:pt x="2057" y="1216"/>
                      </a:lnTo>
                      <a:lnTo>
                        <a:pt x="1956" y="1079"/>
                      </a:lnTo>
                      <a:lnTo>
                        <a:pt x="1856" y="1070"/>
                      </a:lnTo>
                      <a:lnTo>
                        <a:pt x="1764" y="1079"/>
                      </a:lnTo>
                      <a:lnTo>
                        <a:pt x="1728" y="942"/>
                      </a:lnTo>
                      <a:lnTo>
                        <a:pt x="1773" y="823"/>
                      </a:lnTo>
                      <a:lnTo>
                        <a:pt x="1801" y="695"/>
                      </a:lnTo>
                      <a:lnTo>
                        <a:pt x="1810" y="576"/>
                      </a:lnTo>
                      <a:lnTo>
                        <a:pt x="1764" y="539"/>
                      </a:lnTo>
                      <a:lnTo>
                        <a:pt x="1664" y="549"/>
                      </a:lnTo>
                      <a:lnTo>
                        <a:pt x="1554" y="539"/>
                      </a:lnTo>
                      <a:lnTo>
                        <a:pt x="1426" y="494"/>
                      </a:lnTo>
                      <a:lnTo>
                        <a:pt x="1316" y="439"/>
                      </a:lnTo>
                      <a:lnTo>
                        <a:pt x="1133" y="411"/>
                      </a:lnTo>
                      <a:lnTo>
                        <a:pt x="1042" y="302"/>
                      </a:lnTo>
                      <a:lnTo>
                        <a:pt x="1024" y="165"/>
                      </a:lnTo>
                      <a:lnTo>
                        <a:pt x="996" y="46"/>
                      </a:lnTo>
                      <a:lnTo>
                        <a:pt x="905" y="0"/>
                      </a:lnTo>
                      <a:lnTo>
                        <a:pt x="841" y="0"/>
                      </a:lnTo>
                      <a:lnTo>
                        <a:pt x="740" y="37"/>
                      </a:lnTo>
                      <a:lnTo>
                        <a:pt x="621" y="73"/>
                      </a:lnTo>
                      <a:lnTo>
                        <a:pt x="539" y="110"/>
                      </a:lnTo>
                      <a:lnTo>
                        <a:pt x="407" y="108"/>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57" name="Freeform 14">
                  <a:extLst>
                    <a:ext uri="{FF2B5EF4-FFF2-40B4-BE49-F238E27FC236}">
                      <a16:creationId xmlns:a16="http://schemas.microsoft.com/office/drawing/2014/main" id="{29FDF113-DEE5-A3BF-2988-C9C566122FA6}"/>
                    </a:ext>
                  </a:extLst>
                </p:cNvPr>
                <p:cNvSpPr>
                  <a:spLocks/>
                </p:cNvSpPr>
                <p:nvPr/>
              </p:nvSpPr>
              <p:spPr bwMode="auto">
                <a:xfrm>
                  <a:off x="1297741" y="3261812"/>
                  <a:ext cx="88867" cy="48263"/>
                </a:xfrm>
                <a:custGeom>
                  <a:avLst/>
                  <a:gdLst/>
                  <a:ahLst/>
                  <a:cxnLst>
                    <a:cxn ang="0">
                      <a:pos x="36" y="0"/>
                    </a:cxn>
                    <a:cxn ang="0">
                      <a:pos x="0" y="28"/>
                    </a:cxn>
                    <a:cxn ang="0">
                      <a:pos x="12" y="104"/>
                    </a:cxn>
                    <a:cxn ang="0">
                      <a:pos x="32" y="140"/>
                    </a:cxn>
                    <a:cxn ang="0">
                      <a:pos x="80" y="152"/>
                    </a:cxn>
                    <a:cxn ang="0">
                      <a:pos x="132" y="152"/>
                    </a:cxn>
                    <a:cxn ang="0">
                      <a:pos x="196" y="132"/>
                    </a:cxn>
                    <a:cxn ang="0">
                      <a:pos x="228" y="108"/>
                    </a:cxn>
                    <a:cxn ang="0">
                      <a:pos x="280" y="104"/>
                    </a:cxn>
                    <a:cxn ang="0">
                      <a:pos x="260" y="48"/>
                    </a:cxn>
                    <a:cxn ang="0">
                      <a:pos x="196" y="12"/>
                    </a:cxn>
                    <a:cxn ang="0">
                      <a:pos x="140" y="20"/>
                    </a:cxn>
                    <a:cxn ang="0">
                      <a:pos x="80" y="20"/>
                    </a:cxn>
                    <a:cxn ang="0">
                      <a:pos x="36" y="0"/>
                    </a:cxn>
                  </a:cxnLst>
                  <a:rect l="0" t="0" r="r" b="b"/>
                  <a:pathLst>
                    <a:path w="280" h="152">
                      <a:moveTo>
                        <a:pt x="36" y="0"/>
                      </a:moveTo>
                      <a:lnTo>
                        <a:pt x="0" y="28"/>
                      </a:lnTo>
                      <a:lnTo>
                        <a:pt x="12" y="104"/>
                      </a:lnTo>
                      <a:lnTo>
                        <a:pt x="32" y="140"/>
                      </a:lnTo>
                      <a:lnTo>
                        <a:pt x="80" y="152"/>
                      </a:lnTo>
                      <a:lnTo>
                        <a:pt x="132" y="152"/>
                      </a:lnTo>
                      <a:lnTo>
                        <a:pt x="196" y="132"/>
                      </a:lnTo>
                      <a:lnTo>
                        <a:pt x="228" y="108"/>
                      </a:lnTo>
                      <a:lnTo>
                        <a:pt x="280" y="104"/>
                      </a:lnTo>
                      <a:lnTo>
                        <a:pt x="260" y="48"/>
                      </a:lnTo>
                      <a:lnTo>
                        <a:pt x="196" y="12"/>
                      </a:lnTo>
                      <a:lnTo>
                        <a:pt x="140" y="20"/>
                      </a:lnTo>
                      <a:lnTo>
                        <a:pt x="80" y="20"/>
                      </a:lnTo>
                      <a:lnTo>
                        <a:pt x="36" y="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58" name="Freeform 29">
                  <a:extLst>
                    <a:ext uri="{FF2B5EF4-FFF2-40B4-BE49-F238E27FC236}">
                      <a16:creationId xmlns:a16="http://schemas.microsoft.com/office/drawing/2014/main" id="{75B25171-2314-3C17-6BE3-D98A55A40903}"/>
                    </a:ext>
                  </a:extLst>
                </p:cNvPr>
                <p:cNvSpPr>
                  <a:spLocks/>
                </p:cNvSpPr>
                <p:nvPr/>
              </p:nvSpPr>
              <p:spPr bwMode="auto">
                <a:xfrm>
                  <a:off x="1709384" y="5164086"/>
                  <a:ext cx="16821" cy="35245"/>
                </a:xfrm>
                <a:custGeom>
                  <a:avLst/>
                  <a:gdLst/>
                  <a:ahLst/>
                  <a:cxnLst>
                    <a:cxn ang="0">
                      <a:pos x="0" y="20"/>
                    </a:cxn>
                    <a:cxn ang="0">
                      <a:pos x="5" y="91"/>
                    </a:cxn>
                    <a:cxn ang="0">
                      <a:pos x="53" y="111"/>
                    </a:cxn>
                    <a:cxn ang="0">
                      <a:pos x="49" y="58"/>
                    </a:cxn>
                    <a:cxn ang="0">
                      <a:pos x="20" y="0"/>
                    </a:cxn>
                    <a:cxn ang="0">
                      <a:pos x="0" y="20"/>
                    </a:cxn>
                  </a:cxnLst>
                  <a:rect l="0" t="0" r="r" b="b"/>
                  <a:pathLst>
                    <a:path w="53" h="111">
                      <a:moveTo>
                        <a:pt x="0" y="20"/>
                      </a:moveTo>
                      <a:lnTo>
                        <a:pt x="5" y="91"/>
                      </a:lnTo>
                      <a:lnTo>
                        <a:pt x="53" y="111"/>
                      </a:lnTo>
                      <a:lnTo>
                        <a:pt x="49" y="58"/>
                      </a:lnTo>
                      <a:lnTo>
                        <a:pt x="20" y="0"/>
                      </a:lnTo>
                      <a:lnTo>
                        <a:pt x="0" y="2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59" name="Freeform 51">
                  <a:extLst>
                    <a:ext uri="{FF2B5EF4-FFF2-40B4-BE49-F238E27FC236}">
                      <a16:creationId xmlns:a16="http://schemas.microsoft.com/office/drawing/2014/main" id="{E6BCAEBE-D4A6-6C3E-FA43-5E9BEC4AE571}"/>
                    </a:ext>
                  </a:extLst>
                </p:cNvPr>
                <p:cNvSpPr>
                  <a:spLocks/>
                </p:cNvSpPr>
                <p:nvPr/>
              </p:nvSpPr>
              <p:spPr bwMode="auto">
                <a:xfrm>
                  <a:off x="1703989" y="3431369"/>
                  <a:ext cx="17773" cy="20321"/>
                </a:xfrm>
                <a:custGeom>
                  <a:avLst/>
                  <a:gdLst/>
                  <a:ahLst/>
                  <a:cxnLst>
                    <a:cxn ang="0">
                      <a:pos x="0" y="42"/>
                    </a:cxn>
                    <a:cxn ang="0">
                      <a:pos x="14" y="64"/>
                    </a:cxn>
                    <a:cxn ang="0">
                      <a:pos x="46" y="52"/>
                    </a:cxn>
                    <a:cxn ang="0">
                      <a:pos x="56" y="22"/>
                    </a:cxn>
                    <a:cxn ang="0">
                      <a:pos x="38" y="0"/>
                    </a:cxn>
                    <a:cxn ang="0">
                      <a:pos x="8" y="10"/>
                    </a:cxn>
                    <a:cxn ang="0">
                      <a:pos x="0" y="42"/>
                    </a:cxn>
                  </a:cxnLst>
                  <a:rect l="0" t="0" r="r" b="b"/>
                  <a:pathLst>
                    <a:path w="56" h="64">
                      <a:moveTo>
                        <a:pt x="0" y="42"/>
                      </a:moveTo>
                      <a:lnTo>
                        <a:pt x="14" y="64"/>
                      </a:lnTo>
                      <a:lnTo>
                        <a:pt x="46" y="52"/>
                      </a:lnTo>
                      <a:lnTo>
                        <a:pt x="56" y="22"/>
                      </a:lnTo>
                      <a:lnTo>
                        <a:pt x="38" y="0"/>
                      </a:lnTo>
                      <a:lnTo>
                        <a:pt x="8" y="10"/>
                      </a:lnTo>
                      <a:lnTo>
                        <a:pt x="0" y="42"/>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60" name="Freeform 52">
                  <a:extLst>
                    <a:ext uri="{FF2B5EF4-FFF2-40B4-BE49-F238E27FC236}">
                      <a16:creationId xmlns:a16="http://schemas.microsoft.com/office/drawing/2014/main" id="{69D1FEC6-6303-0378-77A1-DF1DBFB9B161}"/>
                    </a:ext>
                  </a:extLst>
                </p:cNvPr>
                <p:cNvSpPr>
                  <a:spLocks/>
                </p:cNvSpPr>
                <p:nvPr/>
              </p:nvSpPr>
              <p:spPr bwMode="auto">
                <a:xfrm>
                  <a:off x="1504673" y="3355799"/>
                  <a:ext cx="36816" cy="27307"/>
                </a:xfrm>
                <a:custGeom>
                  <a:avLst/>
                  <a:gdLst/>
                  <a:ahLst/>
                  <a:cxnLst>
                    <a:cxn ang="0">
                      <a:pos x="0" y="38"/>
                    </a:cxn>
                    <a:cxn ang="0">
                      <a:pos x="44" y="66"/>
                    </a:cxn>
                    <a:cxn ang="0">
                      <a:pos x="84" y="86"/>
                    </a:cxn>
                    <a:cxn ang="0">
                      <a:pos x="116" y="74"/>
                    </a:cxn>
                    <a:cxn ang="0">
                      <a:pos x="88" y="44"/>
                    </a:cxn>
                    <a:cxn ang="0">
                      <a:pos x="68" y="24"/>
                    </a:cxn>
                    <a:cxn ang="0">
                      <a:pos x="20" y="0"/>
                    </a:cxn>
                    <a:cxn ang="0">
                      <a:pos x="0" y="38"/>
                    </a:cxn>
                  </a:cxnLst>
                  <a:rect l="0" t="0" r="r" b="b"/>
                  <a:pathLst>
                    <a:path w="116" h="86">
                      <a:moveTo>
                        <a:pt x="0" y="38"/>
                      </a:moveTo>
                      <a:lnTo>
                        <a:pt x="44" y="66"/>
                      </a:lnTo>
                      <a:lnTo>
                        <a:pt x="84" y="86"/>
                      </a:lnTo>
                      <a:lnTo>
                        <a:pt x="116" y="74"/>
                      </a:lnTo>
                      <a:lnTo>
                        <a:pt x="88" y="44"/>
                      </a:lnTo>
                      <a:lnTo>
                        <a:pt x="68" y="24"/>
                      </a:lnTo>
                      <a:lnTo>
                        <a:pt x="20" y="0"/>
                      </a:lnTo>
                      <a:lnTo>
                        <a:pt x="0" y="38"/>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61" name="Freeform 53">
                  <a:extLst>
                    <a:ext uri="{FF2B5EF4-FFF2-40B4-BE49-F238E27FC236}">
                      <a16:creationId xmlns:a16="http://schemas.microsoft.com/office/drawing/2014/main" id="{A00B9511-3360-C965-9319-E25423EFC9E7}"/>
                    </a:ext>
                  </a:extLst>
                </p:cNvPr>
                <p:cNvSpPr>
                  <a:spLocks/>
                </p:cNvSpPr>
                <p:nvPr/>
              </p:nvSpPr>
              <p:spPr bwMode="auto">
                <a:xfrm>
                  <a:off x="1740805" y="3442165"/>
                  <a:ext cx="16504" cy="16511"/>
                </a:xfrm>
                <a:custGeom>
                  <a:avLst/>
                  <a:gdLst/>
                  <a:ahLst/>
                  <a:cxnLst>
                    <a:cxn ang="0">
                      <a:pos x="0" y="36"/>
                    </a:cxn>
                    <a:cxn ang="0">
                      <a:pos x="36" y="52"/>
                    </a:cxn>
                    <a:cxn ang="0">
                      <a:pos x="52" y="28"/>
                    </a:cxn>
                    <a:cxn ang="0">
                      <a:pos x="20" y="0"/>
                    </a:cxn>
                    <a:cxn ang="0">
                      <a:pos x="0" y="36"/>
                    </a:cxn>
                  </a:cxnLst>
                  <a:rect l="0" t="0" r="r" b="b"/>
                  <a:pathLst>
                    <a:path w="52" h="52">
                      <a:moveTo>
                        <a:pt x="0" y="36"/>
                      </a:moveTo>
                      <a:lnTo>
                        <a:pt x="36" y="52"/>
                      </a:lnTo>
                      <a:lnTo>
                        <a:pt x="52" y="28"/>
                      </a:lnTo>
                      <a:lnTo>
                        <a:pt x="20" y="0"/>
                      </a:lnTo>
                      <a:lnTo>
                        <a:pt x="0" y="36"/>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grpSp>
          <p:grpSp>
            <p:nvGrpSpPr>
              <p:cNvPr id="8" name="组合 77">
                <a:extLst>
                  <a:ext uri="{FF2B5EF4-FFF2-40B4-BE49-F238E27FC236}">
                    <a16:creationId xmlns:a16="http://schemas.microsoft.com/office/drawing/2014/main" id="{58615A1B-BF7C-C56A-92FA-A71DAE34F53D}"/>
                  </a:ext>
                </a:extLst>
              </p:cNvPr>
              <p:cNvGrpSpPr/>
              <p:nvPr/>
            </p:nvGrpSpPr>
            <p:grpSpPr>
              <a:xfrm>
                <a:off x="9549232" y="2167594"/>
                <a:ext cx="1899815" cy="1885736"/>
                <a:chOff x="864834" y="1306513"/>
                <a:chExt cx="1253019" cy="1243733"/>
              </a:xfrm>
              <a:solidFill>
                <a:srgbClr val="B10933"/>
              </a:solidFill>
            </p:grpSpPr>
            <p:sp>
              <p:nvSpPr>
                <p:cNvPr id="54" name="Freeform 71">
                  <a:extLst>
                    <a:ext uri="{FF2B5EF4-FFF2-40B4-BE49-F238E27FC236}">
                      <a16:creationId xmlns:a16="http://schemas.microsoft.com/office/drawing/2014/main" id="{5D747760-C2D0-577B-B39A-C1CA0EDB4D1C}"/>
                    </a:ext>
                  </a:extLst>
                </p:cNvPr>
                <p:cNvSpPr>
                  <a:spLocks/>
                </p:cNvSpPr>
                <p:nvPr/>
              </p:nvSpPr>
              <p:spPr bwMode="auto">
                <a:xfrm>
                  <a:off x="864834" y="1306513"/>
                  <a:ext cx="1253019" cy="1243733"/>
                </a:xfrm>
                <a:custGeom>
                  <a:avLst/>
                  <a:gdLst/>
                  <a:ahLst/>
                  <a:cxnLst>
                    <a:cxn ang="0">
                      <a:pos x="1665" y="3177"/>
                    </a:cxn>
                    <a:cxn ang="0">
                      <a:pos x="1643" y="2839"/>
                    </a:cxn>
                    <a:cxn ang="0">
                      <a:pos x="1259" y="2878"/>
                    </a:cxn>
                    <a:cxn ang="0">
                      <a:pos x="866" y="2653"/>
                    </a:cxn>
                    <a:cxn ang="0">
                      <a:pos x="653" y="2307"/>
                    </a:cxn>
                    <a:cxn ang="0">
                      <a:pos x="242" y="2062"/>
                    </a:cxn>
                    <a:cxn ang="0">
                      <a:pos x="12" y="1942"/>
                    </a:cxn>
                    <a:cxn ang="0">
                      <a:pos x="95" y="1524"/>
                    </a:cxn>
                    <a:cxn ang="0">
                      <a:pos x="204" y="1174"/>
                    </a:cxn>
                    <a:cxn ang="0">
                      <a:pos x="516" y="1042"/>
                    </a:cxn>
                    <a:cxn ang="0">
                      <a:pos x="662" y="787"/>
                    </a:cxn>
                    <a:cxn ang="0">
                      <a:pos x="899" y="466"/>
                    </a:cxn>
                    <a:cxn ang="0">
                      <a:pos x="599" y="408"/>
                    </a:cxn>
                    <a:cxn ang="0">
                      <a:pos x="660" y="117"/>
                    </a:cxn>
                    <a:cxn ang="0">
                      <a:pos x="791" y="240"/>
                    </a:cxn>
                    <a:cxn ang="0">
                      <a:pos x="1100" y="417"/>
                    </a:cxn>
                    <a:cxn ang="0">
                      <a:pos x="1356" y="660"/>
                    </a:cxn>
                    <a:cxn ang="0">
                      <a:pos x="1332" y="910"/>
                    </a:cxn>
                    <a:cxn ang="0">
                      <a:pos x="1596" y="948"/>
                    </a:cxn>
                    <a:cxn ang="0">
                      <a:pos x="1883" y="934"/>
                    </a:cxn>
                    <a:cxn ang="0">
                      <a:pos x="2112" y="946"/>
                    </a:cxn>
                    <a:cxn ang="0">
                      <a:pos x="1823" y="648"/>
                    </a:cxn>
                    <a:cxn ang="0">
                      <a:pos x="2078" y="589"/>
                    </a:cxn>
                    <a:cxn ang="0">
                      <a:pos x="2243" y="840"/>
                    </a:cxn>
                    <a:cxn ang="0">
                      <a:pos x="2339" y="1245"/>
                    </a:cxn>
                    <a:cxn ang="0">
                      <a:pos x="2834" y="1582"/>
                    </a:cxn>
                    <a:cxn ang="0">
                      <a:pos x="3251" y="1630"/>
                    </a:cxn>
                    <a:cxn ang="0">
                      <a:pos x="3350" y="1344"/>
                    </a:cxn>
                    <a:cxn ang="0">
                      <a:pos x="3441" y="1066"/>
                    </a:cxn>
                    <a:cxn ang="0">
                      <a:pos x="3636" y="1209"/>
                    </a:cxn>
                    <a:cxn ang="0">
                      <a:pos x="3792" y="1605"/>
                    </a:cxn>
                    <a:cxn ang="0">
                      <a:pos x="3948" y="1786"/>
                    </a:cxn>
                    <a:cxn ang="0">
                      <a:pos x="3696" y="2007"/>
                    </a:cxn>
                    <a:cxn ang="0">
                      <a:pos x="3675" y="2235"/>
                    </a:cxn>
                    <a:cxn ang="0">
                      <a:pos x="3575" y="2506"/>
                    </a:cxn>
                    <a:cxn ang="0">
                      <a:pos x="3630" y="2767"/>
                    </a:cxn>
                    <a:cxn ang="0">
                      <a:pos x="3458" y="2928"/>
                    </a:cxn>
                    <a:cxn ang="0">
                      <a:pos x="3393" y="3214"/>
                    </a:cxn>
                    <a:cxn ang="0">
                      <a:pos x="3437" y="3327"/>
                    </a:cxn>
                    <a:cxn ang="0">
                      <a:pos x="3384" y="3643"/>
                    </a:cxn>
                    <a:cxn ang="0">
                      <a:pos x="3188" y="3871"/>
                    </a:cxn>
                    <a:cxn ang="0">
                      <a:pos x="2941" y="3862"/>
                    </a:cxn>
                    <a:cxn ang="0">
                      <a:pos x="2695" y="3762"/>
                    </a:cxn>
                    <a:cxn ang="0">
                      <a:pos x="2504" y="3753"/>
                    </a:cxn>
                    <a:cxn ang="0">
                      <a:pos x="2363" y="3490"/>
                    </a:cxn>
                    <a:cxn ang="0">
                      <a:pos x="2293" y="3299"/>
                    </a:cxn>
                    <a:cxn ang="0">
                      <a:pos x="2109" y="3263"/>
                    </a:cxn>
                  </a:cxnLst>
                  <a:rect l="0" t="0" r="r" b="b"/>
                  <a:pathLst>
                    <a:path w="3948" h="3917">
                      <a:moveTo>
                        <a:pt x="2004" y="3264"/>
                      </a:moveTo>
                      <a:lnTo>
                        <a:pt x="1788" y="3262"/>
                      </a:lnTo>
                      <a:lnTo>
                        <a:pt x="1665" y="3177"/>
                      </a:lnTo>
                      <a:lnTo>
                        <a:pt x="1608" y="3084"/>
                      </a:lnTo>
                      <a:lnTo>
                        <a:pt x="1610" y="2971"/>
                      </a:lnTo>
                      <a:lnTo>
                        <a:pt x="1643" y="2839"/>
                      </a:lnTo>
                      <a:lnTo>
                        <a:pt x="1548" y="2770"/>
                      </a:lnTo>
                      <a:lnTo>
                        <a:pt x="1434" y="2829"/>
                      </a:lnTo>
                      <a:lnTo>
                        <a:pt x="1259" y="2878"/>
                      </a:lnTo>
                      <a:lnTo>
                        <a:pt x="1127" y="2805"/>
                      </a:lnTo>
                      <a:lnTo>
                        <a:pt x="995" y="2782"/>
                      </a:lnTo>
                      <a:lnTo>
                        <a:pt x="866" y="2653"/>
                      </a:lnTo>
                      <a:lnTo>
                        <a:pt x="792" y="2551"/>
                      </a:lnTo>
                      <a:lnTo>
                        <a:pt x="768" y="2424"/>
                      </a:lnTo>
                      <a:lnTo>
                        <a:pt x="653" y="2307"/>
                      </a:lnTo>
                      <a:lnTo>
                        <a:pt x="455" y="2157"/>
                      </a:lnTo>
                      <a:lnTo>
                        <a:pt x="336" y="2037"/>
                      </a:lnTo>
                      <a:lnTo>
                        <a:pt x="242" y="2062"/>
                      </a:lnTo>
                      <a:lnTo>
                        <a:pt x="107" y="2109"/>
                      </a:lnTo>
                      <a:lnTo>
                        <a:pt x="36" y="2040"/>
                      </a:lnTo>
                      <a:lnTo>
                        <a:pt x="12" y="1942"/>
                      </a:lnTo>
                      <a:lnTo>
                        <a:pt x="0" y="1791"/>
                      </a:lnTo>
                      <a:lnTo>
                        <a:pt x="33" y="1668"/>
                      </a:lnTo>
                      <a:lnTo>
                        <a:pt x="95" y="1524"/>
                      </a:lnTo>
                      <a:lnTo>
                        <a:pt x="180" y="1450"/>
                      </a:lnTo>
                      <a:lnTo>
                        <a:pt x="143" y="1354"/>
                      </a:lnTo>
                      <a:lnTo>
                        <a:pt x="204" y="1174"/>
                      </a:lnTo>
                      <a:lnTo>
                        <a:pt x="333" y="1090"/>
                      </a:lnTo>
                      <a:lnTo>
                        <a:pt x="443" y="1053"/>
                      </a:lnTo>
                      <a:lnTo>
                        <a:pt x="516" y="1042"/>
                      </a:lnTo>
                      <a:lnTo>
                        <a:pt x="563" y="949"/>
                      </a:lnTo>
                      <a:lnTo>
                        <a:pt x="600" y="862"/>
                      </a:lnTo>
                      <a:lnTo>
                        <a:pt x="662" y="787"/>
                      </a:lnTo>
                      <a:lnTo>
                        <a:pt x="767" y="693"/>
                      </a:lnTo>
                      <a:lnTo>
                        <a:pt x="947" y="681"/>
                      </a:lnTo>
                      <a:lnTo>
                        <a:pt x="899" y="466"/>
                      </a:lnTo>
                      <a:lnTo>
                        <a:pt x="815" y="406"/>
                      </a:lnTo>
                      <a:lnTo>
                        <a:pt x="708" y="382"/>
                      </a:lnTo>
                      <a:lnTo>
                        <a:pt x="599" y="408"/>
                      </a:lnTo>
                      <a:lnTo>
                        <a:pt x="539" y="322"/>
                      </a:lnTo>
                      <a:lnTo>
                        <a:pt x="588" y="202"/>
                      </a:lnTo>
                      <a:lnTo>
                        <a:pt x="660" y="117"/>
                      </a:lnTo>
                      <a:lnTo>
                        <a:pt x="723" y="0"/>
                      </a:lnTo>
                      <a:lnTo>
                        <a:pt x="753" y="121"/>
                      </a:lnTo>
                      <a:lnTo>
                        <a:pt x="791" y="240"/>
                      </a:lnTo>
                      <a:lnTo>
                        <a:pt x="920" y="271"/>
                      </a:lnTo>
                      <a:lnTo>
                        <a:pt x="1026" y="375"/>
                      </a:lnTo>
                      <a:lnTo>
                        <a:pt x="1100" y="417"/>
                      </a:lnTo>
                      <a:lnTo>
                        <a:pt x="1212" y="466"/>
                      </a:lnTo>
                      <a:lnTo>
                        <a:pt x="1310" y="562"/>
                      </a:lnTo>
                      <a:lnTo>
                        <a:pt x="1356" y="660"/>
                      </a:lnTo>
                      <a:lnTo>
                        <a:pt x="1440" y="768"/>
                      </a:lnTo>
                      <a:lnTo>
                        <a:pt x="1344" y="837"/>
                      </a:lnTo>
                      <a:lnTo>
                        <a:pt x="1332" y="910"/>
                      </a:lnTo>
                      <a:lnTo>
                        <a:pt x="1436" y="861"/>
                      </a:lnTo>
                      <a:lnTo>
                        <a:pt x="1548" y="852"/>
                      </a:lnTo>
                      <a:lnTo>
                        <a:pt x="1596" y="948"/>
                      </a:lnTo>
                      <a:lnTo>
                        <a:pt x="1704" y="1018"/>
                      </a:lnTo>
                      <a:lnTo>
                        <a:pt x="1773" y="910"/>
                      </a:lnTo>
                      <a:lnTo>
                        <a:pt x="1883" y="934"/>
                      </a:lnTo>
                      <a:lnTo>
                        <a:pt x="1980" y="993"/>
                      </a:lnTo>
                      <a:lnTo>
                        <a:pt x="2099" y="1029"/>
                      </a:lnTo>
                      <a:lnTo>
                        <a:pt x="2112" y="946"/>
                      </a:lnTo>
                      <a:lnTo>
                        <a:pt x="2100" y="873"/>
                      </a:lnTo>
                      <a:lnTo>
                        <a:pt x="1995" y="795"/>
                      </a:lnTo>
                      <a:lnTo>
                        <a:pt x="1823" y="648"/>
                      </a:lnTo>
                      <a:lnTo>
                        <a:pt x="1847" y="576"/>
                      </a:lnTo>
                      <a:lnTo>
                        <a:pt x="1944" y="492"/>
                      </a:lnTo>
                      <a:lnTo>
                        <a:pt x="2078" y="589"/>
                      </a:lnTo>
                      <a:lnTo>
                        <a:pt x="2183" y="645"/>
                      </a:lnTo>
                      <a:lnTo>
                        <a:pt x="2232" y="729"/>
                      </a:lnTo>
                      <a:lnTo>
                        <a:pt x="2243" y="840"/>
                      </a:lnTo>
                      <a:lnTo>
                        <a:pt x="2279" y="972"/>
                      </a:lnTo>
                      <a:lnTo>
                        <a:pt x="2292" y="1116"/>
                      </a:lnTo>
                      <a:lnTo>
                        <a:pt x="2339" y="1245"/>
                      </a:lnTo>
                      <a:lnTo>
                        <a:pt x="2483" y="1306"/>
                      </a:lnTo>
                      <a:lnTo>
                        <a:pt x="2580" y="1425"/>
                      </a:lnTo>
                      <a:lnTo>
                        <a:pt x="2834" y="1582"/>
                      </a:lnTo>
                      <a:lnTo>
                        <a:pt x="2906" y="1533"/>
                      </a:lnTo>
                      <a:lnTo>
                        <a:pt x="3129" y="1594"/>
                      </a:lnTo>
                      <a:lnTo>
                        <a:pt x="3251" y="1630"/>
                      </a:lnTo>
                      <a:lnTo>
                        <a:pt x="3311" y="1512"/>
                      </a:lnTo>
                      <a:lnTo>
                        <a:pt x="3407" y="1452"/>
                      </a:lnTo>
                      <a:lnTo>
                        <a:pt x="3350" y="1344"/>
                      </a:lnTo>
                      <a:lnTo>
                        <a:pt x="3323" y="1219"/>
                      </a:lnTo>
                      <a:lnTo>
                        <a:pt x="3371" y="1114"/>
                      </a:lnTo>
                      <a:lnTo>
                        <a:pt x="3441" y="1066"/>
                      </a:lnTo>
                      <a:lnTo>
                        <a:pt x="3539" y="1092"/>
                      </a:lnTo>
                      <a:lnTo>
                        <a:pt x="3542" y="1177"/>
                      </a:lnTo>
                      <a:lnTo>
                        <a:pt x="3636" y="1209"/>
                      </a:lnTo>
                      <a:lnTo>
                        <a:pt x="3708" y="1332"/>
                      </a:lnTo>
                      <a:lnTo>
                        <a:pt x="3749" y="1450"/>
                      </a:lnTo>
                      <a:lnTo>
                        <a:pt x="3792" y="1605"/>
                      </a:lnTo>
                      <a:lnTo>
                        <a:pt x="3887" y="1617"/>
                      </a:lnTo>
                      <a:lnTo>
                        <a:pt x="3852" y="1690"/>
                      </a:lnTo>
                      <a:lnTo>
                        <a:pt x="3948" y="1786"/>
                      </a:lnTo>
                      <a:lnTo>
                        <a:pt x="3866" y="1834"/>
                      </a:lnTo>
                      <a:lnTo>
                        <a:pt x="3810" y="1938"/>
                      </a:lnTo>
                      <a:lnTo>
                        <a:pt x="3696" y="2007"/>
                      </a:lnTo>
                      <a:lnTo>
                        <a:pt x="3731" y="2091"/>
                      </a:lnTo>
                      <a:lnTo>
                        <a:pt x="3677" y="2170"/>
                      </a:lnTo>
                      <a:lnTo>
                        <a:pt x="3675" y="2235"/>
                      </a:lnTo>
                      <a:lnTo>
                        <a:pt x="3611" y="2284"/>
                      </a:lnTo>
                      <a:lnTo>
                        <a:pt x="3576" y="2383"/>
                      </a:lnTo>
                      <a:lnTo>
                        <a:pt x="3575" y="2506"/>
                      </a:lnTo>
                      <a:lnTo>
                        <a:pt x="3614" y="2614"/>
                      </a:lnTo>
                      <a:lnTo>
                        <a:pt x="3648" y="2703"/>
                      </a:lnTo>
                      <a:lnTo>
                        <a:pt x="3630" y="2767"/>
                      </a:lnTo>
                      <a:lnTo>
                        <a:pt x="3509" y="2802"/>
                      </a:lnTo>
                      <a:lnTo>
                        <a:pt x="3492" y="2871"/>
                      </a:lnTo>
                      <a:lnTo>
                        <a:pt x="3458" y="2928"/>
                      </a:lnTo>
                      <a:lnTo>
                        <a:pt x="3429" y="3015"/>
                      </a:lnTo>
                      <a:lnTo>
                        <a:pt x="3429" y="3087"/>
                      </a:lnTo>
                      <a:lnTo>
                        <a:pt x="3393" y="3214"/>
                      </a:lnTo>
                      <a:lnTo>
                        <a:pt x="3383" y="3301"/>
                      </a:lnTo>
                      <a:lnTo>
                        <a:pt x="3356" y="3415"/>
                      </a:lnTo>
                      <a:lnTo>
                        <a:pt x="3437" y="3327"/>
                      </a:lnTo>
                      <a:lnTo>
                        <a:pt x="3440" y="3397"/>
                      </a:lnTo>
                      <a:lnTo>
                        <a:pt x="3447" y="3501"/>
                      </a:lnTo>
                      <a:lnTo>
                        <a:pt x="3384" y="3643"/>
                      </a:lnTo>
                      <a:lnTo>
                        <a:pt x="3347" y="3775"/>
                      </a:lnTo>
                      <a:lnTo>
                        <a:pt x="3317" y="3904"/>
                      </a:lnTo>
                      <a:lnTo>
                        <a:pt x="3188" y="3871"/>
                      </a:lnTo>
                      <a:lnTo>
                        <a:pt x="3118" y="3917"/>
                      </a:lnTo>
                      <a:lnTo>
                        <a:pt x="3019" y="3917"/>
                      </a:lnTo>
                      <a:lnTo>
                        <a:pt x="2941" y="3862"/>
                      </a:lnTo>
                      <a:lnTo>
                        <a:pt x="2843" y="3808"/>
                      </a:lnTo>
                      <a:lnTo>
                        <a:pt x="2744" y="3835"/>
                      </a:lnTo>
                      <a:lnTo>
                        <a:pt x="2695" y="3762"/>
                      </a:lnTo>
                      <a:lnTo>
                        <a:pt x="2638" y="3681"/>
                      </a:lnTo>
                      <a:lnTo>
                        <a:pt x="2561" y="3708"/>
                      </a:lnTo>
                      <a:lnTo>
                        <a:pt x="2504" y="3753"/>
                      </a:lnTo>
                      <a:lnTo>
                        <a:pt x="2469" y="3644"/>
                      </a:lnTo>
                      <a:lnTo>
                        <a:pt x="2434" y="3553"/>
                      </a:lnTo>
                      <a:lnTo>
                        <a:pt x="2363" y="3490"/>
                      </a:lnTo>
                      <a:lnTo>
                        <a:pt x="2370" y="3408"/>
                      </a:lnTo>
                      <a:lnTo>
                        <a:pt x="2370" y="3317"/>
                      </a:lnTo>
                      <a:lnTo>
                        <a:pt x="2293" y="3299"/>
                      </a:lnTo>
                      <a:lnTo>
                        <a:pt x="2222" y="3299"/>
                      </a:lnTo>
                      <a:lnTo>
                        <a:pt x="2166" y="3327"/>
                      </a:lnTo>
                      <a:lnTo>
                        <a:pt x="2109" y="3263"/>
                      </a:lnTo>
                      <a:lnTo>
                        <a:pt x="2039" y="3263"/>
                      </a:lnTo>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533" b="1" i="0" u="none" strike="noStrike" kern="0" cap="none" spc="0" normalizeH="0" baseline="0" noProof="0">
                    <a:ln>
                      <a:noFill/>
                    </a:ln>
                    <a:solidFill>
                      <a:srgbClr val="000000"/>
                    </a:solidFill>
                    <a:effectLst/>
                    <a:uLnTx/>
                    <a:uFillTx/>
                    <a:latin typeface="Arial" charset="0"/>
                    <a:ea typeface="宋体" panose="02010600030101010101" pitchFamily="2" charset="-122"/>
                    <a:cs typeface="+mn-cs"/>
                  </a:endParaRPr>
                </a:p>
              </p:txBody>
            </p:sp>
            <p:sp>
              <p:nvSpPr>
                <p:cNvPr id="55" name="Freeform 64">
                  <a:extLst>
                    <a:ext uri="{FF2B5EF4-FFF2-40B4-BE49-F238E27FC236}">
                      <a16:creationId xmlns:a16="http://schemas.microsoft.com/office/drawing/2014/main" id="{B3791EB6-8C93-B63F-2C40-0205BFE661FD}"/>
                    </a:ext>
                  </a:extLst>
                </p:cNvPr>
                <p:cNvSpPr>
                  <a:spLocks/>
                </p:cNvSpPr>
                <p:nvPr/>
              </p:nvSpPr>
              <p:spPr bwMode="auto">
                <a:xfrm>
                  <a:off x="1982014" y="2022207"/>
                  <a:ext cx="128222" cy="293390"/>
                </a:xfrm>
                <a:custGeom>
                  <a:avLst/>
                  <a:gdLst/>
                  <a:ahLst/>
                  <a:cxnLst>
                    <a:cxn ang="0">
                      <a:pos x="244" y="484"/>
                    </a:cxn>
                    <a:cxn ang="0">
                      <a:pos x="216" y="548"/>
                    </a:cxn>
                    <a:cxn ang="0">
                      <a:pos x="180" y="524"/>
                    </a:cxn>
                    <a:cxn ang="0">
                      <a:pos x="152" y="536"/>
                    </a:cxn>
                    <a:cxn ang="0">
                      <a:pos x="84" y="556"/>
                    </a:cxn>
                    <a:cxn ang="0">
                      <a:pos x="36" y="600"/>
                    </a:cxn>
                    <a:cxn ang="0">
                      <a:pos x="0" y="672"/>
                    </a:cxn>
                    <a:cxn ang="0">
                      <a:pos x="16" y="740"/>
                    </a:cxn>
                    <a:cxn ang="0">
                      <a:pos x="32" y="780"/>
                    </a:cxn>
                    <a:cxn ang="0">
                      <a:pos x="48" y="848"/>
                    </a:cxn>
                    <a:cxn ang="0">
                      <a:pos x="68" y="924"/>
                    </a:cxn>
                    <a:cxn ang="0">
                      <a:pos x="131" y="857"/>
                    </a:cxn>
                    <a:cxn ang="0">
                      <a:pos x="202" y="750"/>
                    </a:cxn>
                    <a:cxn ang="0">
                      <a:pos x="274" y="797"/>
                    </a:cxn>
                    <a:cxn ang="0">
                      <a:pos x="336" y="716"/>
                    </a:cxn>
                    <a:cxn ang="0">
                      <a:pos x="344" y="608"/>
                    </a:cxn>
                    <a:cxn ang="0">
                      <a:pos x="404" y="412"/>
                    </a:cxn>
                    <a:cxn ang="0">
                      <a:pos x="384" y="240"/>
                    </a:cxn>
                    <a:cxn ang="0">
                      <a:pos x="280" y="0"/>
                    </a:cxn>
                    <a:cxn ang="0">
                      <a:pos x="236" y="52"/>
                    </a:cxn>
                    <a:cxn ang="0">
                      <a:pos x="200" y="56"/>
                    </a:cxn>
                    <a:cxn ang="0">
                      <a:pos x="164" y="96"/>
                    </a:cxn>
                    <a:cxn ang="0">
                      <a:pos x="160" y="168"/>
                    </a:cxn>
                    <a:cxn ang="0">
                      <a:pos x="176" y="236"/>
                    </a:cxn>
                    <a:cxn ang="0">
                      <a:pos x="200" y="312"/>
                    </a:cxn>
                    <a:cxn ang="0">
                      <a:pos x="256" y="380"/>
                    </a:cxn>
                    <a:cxn ang="0">
                      <a:pos x="244" y="484"/>
                    </a:cxn>
                  </a:cxnLst>
                  <a:rect l="0" t="0" r="r" b="b"/>
                  <a:pathLst>
                    <a:path w="404" h="924">
                      <a:moveTo>
                        <a:pt x="244" y="484"/>
                      </a:moveTo>
                      <a:lnTo>
                        <a:pt x="216" y="548"/>
                      </a:lnTo>
                      <a:lnTo>
                        <a:pt x="180" y="524"/>
                      </a:lnTo>
                      <a:lnTo>
                        <a:pt x="152" y="536"/>
                      </a:lnTo>
                      <a:lnTo>
                        <a:pt x="84" y="556"/>
                      </a:lnTo>
                      <a:lnTo>
                        <a:pt x="36" y="600"/>
                      </a:lnTo>
                      <a:lnTo>
                        <a:pt x="0" y="672"/>
                      </a:lnTo>
                      <a:lnTo>
                        <a:pt x="16" y="740"/>
                      </a:lnTo>
                      <a:lnTo>
                        <a:pt x="32" y="780"/>
                      </a:lnTo>
                      <a:lnTo>
                        <a:pt x="48" y="848"/>
                      </a:lnTo>
                      <a:lnTo>
                        <a:pt x="68" y="924"/>
                      </a:lnTo>
                      <a:lnTo>
                        <a:pt x="131" y="857"/>
                      </a:lnTo>
                      <a:lnTo>
                        <a:pt x="202" y="750"/>
                      </a:lnTo>
                      <a:lnTo>
                        <a:pt x="274" y="797"/>
                      </a:lnTo>
                      <a:lnTo>
                        <a:pt x="336" y="716"/>
                      </a:lnTo>
                      <a:lnTo>
                        <a:pt x="344" y="608"/>
                      </a:lnTo>
                      <a:lnTo>
                        <a:pt x="404" y="412"/>
                      </a:lnTo>
                      <a:lnTo>
                        <a:pt x="384" y="240"/>
                      </a:lnTo>
                      <a:lnTo>
                        <a:pt x="280" y="0"/>
                      </a:lnTo>
                      <a:lnTo>
                        <a:pt x="236" y="52"/>
                      </a:lnTo>
                      <a:lnTo>
                        <a:pt x="200" y="56"/>
                      </a:lnTo>
                      <a:lnTo>
                        <a:pt x="164" y="96"/>
                      </a:lnTo>
                      <a:lnTo>
                        <a:pt x="160" y="168"/>
                      </a:lnTo>
                      <a:lnTo>
                        <a:pt x="176" y="236"/>
                      </a:lnTo>
                      <a:lnTo>
                        <a:pt x="200" y="312"/>
                      </a:lnTo>
                      <a:lnTo>
                        <a:pt x="256" y="380"/>
                      </a:lnTo>
                      <a:lnTo>
                        <a:pt x="244" y="484"/>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533" b="1" i="0" u="none" strike="noStrike" kern="0" cap="none" spc="0" normalizeH="0" baseline="0" noProof="0">
                    <a:ln>
                      <a:noFill/>
                    </a:ln>
                    <a:solidFill>
                      <a:srgbClr val="000000"/>
                    </a:solidFill>
                    <a:effectLst/>
                    <a:uLnTx/>
                    <a:uFillTx/>
                    <a:latin typeface="Arial" charset="0"/>
                    <a:ea typeface="宋体" panose="02010600030101010101" pitchFamily="2" charset="-122"/>
                    <a:cs typeface="+mn-cs"/>
                  </a:endParaRPr>
                </a:p>
              </p:txBody>
            </p:sp>
          </p:grpSp>
          <p:sp>
            <p:nvSpPr>
              <p:cNvPr id="9" name="Freeform 5">
                <a:extLst>
                  <a:ext uri="{FF2B5EF4-FFF2-40B4-BE49-F238E27FC236}">
                    <a16:creationId xmlns:a16="http://schemas.microsoft.com/office/drawing/2014/main" id="{5DB71708-D94D-001E-27AF-65EF83F590E7}"/>
                  </a:ext>
                </a:extLst>
              </p:cNvPr>
              <p:cNvSpPr>
                <a:spLocks/>
              </p:cNvSpPr>
              <p:nvPr/>
            </p:nvSpPr>
            <p:spPr bwMode="auto">
              <a:xfrm>
                <a:off x="12580370" y="3873757"/>
                <a:ext cx="1725135" cy="1424050"/>
              </a:xfrm>
              <a:custGeom>
                <a:avLst/>
                <a:gdLst/>
                <a:ahLst/>
                <a:cxnLst>
                  <a:cxn ang="0">
                    <a:pos x="42" y="164"/>
                  </a:cxn>
                  <a:cxn ang="0">
                    <a:pos x="211" y="73"/>
                  </a:cxn>
                  <a:cxn ang="0">
                    <a:pos x="458" y="27"/>
                  </a:cxn>
                  <a:cxn ang="0">
                    <a:pos x="687" y="9"/>
                  </a:cxn>
                  <a:cxn ang="0">
                    <a:pos x="851" y="45"/>
                  </a:cxn>
                  <a:cxn ang="0">
                    <a:pos x="1071" y="119"/>
                  </a:cxn>
                  <a:cxn ang="0">
                    <a:pos x="1318" y="146"/>
                  </a:cxn>
                  <a:cxn ang="0">
                    <a:pos x="1491" y="82"/>
                  </a:cxn>
                  <a:cxn ang="0">
                    <a:pos x="1628" y="183"/>
                  </a:cxn>
                  <a:cxn ang="0">
                    <a:pos x="1848" y="109"/>
                  </a:cxn>
                  <a:cxn ang="0">
                    <a:pos x="2168" y="64"/>
                  </a:cxn>
                  <a:cxn ang="0">
                    <a:pos x="2552" y="55"/>
                  </a:cxn>
                  <a:cxn ang="0">
                    <a:pos x="2707" y="91"/>
                  </a:cxn>
                  <a:cxn ang="0">
                    <a:pos x="2844" y="146"/>
                  </a:cxn>
                  <a:cxn ang="0">
                    <a:pos x="3082" y="283"/>
                  </a:cxn>
                  <a:cxn ang="0">
                    <a:pos x="3164" y="365"/>
                  </a:cxn>
                  <a:cxn ang="0">
                    <a:pos x="3329" y="466"/>
                  </a:cxn>
                  <a:cxn ang="0">
                    <a:pos x="3530" y="594"/>
                  </a:cxn>
                  <a:cxn ang="0">
                    <a:pos x="3585" y="786"/>
                  </a:cxn>
                  <a:cxn ang="0">
                    <a:pos x="3338" y="859"/>
                  </a:cxn>
                  <a:cxn ang="0">
                    <a:pos x="3146" y="786"/>
                  </a:cxn>
                  <a:cxn ang="0">
                    <a:pos x="2972" y="777"/>
                  </a:cxn>
                  <a:cxn ang="0">
                    <a:pos x="3000" y="996"/>
                  </a:cxn>
                  <a:cxn ang="0">
                    <a:pos x="2918" y="1252"/>
                  </a:cxn>
                  <a:cxn ang="0">
                    <a:pos x="2854" y="1554"/>
                  </a:cxn>
                  <a:cxn ang="0">
                    <a:pos x="2716" y="1865"/>
                  </a:cxn>
                  <a:cxn ang="0">
                    <a:pos x="2543" y="2057"/>
                  </a:cxn>
                  <a:cxn ang="0">
                    <a:pos x="2387" y="2176"/>
                  </a:cxn>
                  <a:cxn ang="0">
                    <a:pos x="2232" y="2221"/>
                  </a:cxn>
                  <a:cxn ang="0">
                    <a:pos x="2232" y="2450"/>
                  </a:cxn>
                  <a:cxn ang="0">
                    <a:pos x="2058" y="2523"/>
                  </a:cxn>
                  <a:cxn ang="0">
                    <a:pos x="1875" y="2395"/>
                  </a:cxn>
                  <a:cxn ang="0">
                    <a:pos x="1766" y="2615"/>
                  </a:cxn>
                  <a:cxn ang="0">
                    <a:pos x="1619" y="2605"/>
                  </a:cxn>
                  <a:cxn ang="0">
                    <a:pos x="1427" y="2770"/>
                  </a:cxn>
                  <a:cxn ang="0">
                    <a:pos x="1180" y="2743"/>
                  </a:cxn>
                  <a:cxn ang="0">
                    <a:pos x="1025" y="2743"/>
                  </a:cxn>
                  <a:cxn ang="0">
                    <a:pos x="1043" y="2880"/>
                  </a:cxn>
                  <a:cxn ang="0">
                    <a:pos x="956" y="2886"/>
                  </a:cxn>
                  <a:cxn ang="0">
                    <a:pos x="872" y="2742"/>
                  </a:cxn>
                  <a:cxn ang="0">
                    <a:pos x="836" y="2550"/>
                  </a:cxn>
                  <a:cxn ang="0">
                    <a:pos x="884" y="2454"/>
                  </a:cxn>
                  <a:cxn ang="0">
                    <a:pos x="932" y="2322"/>
                  </a:cxn>
                  <a:cxn ang="0">
                    <a:pos x="728" y="2394"/>
                  </a:cxn>
                  <a:cxn ang="0">
                    <a:pos x="627" y="2221"/>
                  </a:cxn>
                  <a:cxn ang="0">
                    <a:pos x="635" y="2075"/>
                  </a:cxn>
                  <a:cxn ang="0">
                    <a:pos x="627" y="1938"/>
                  </a:cxn>
                  <a:cxn ang="0">
                    <a:pos x="619" y="1810"/>
                  </a:cxn>
                  <a:cxn ang="0">
                    <a:pos x="673" y="1634"/>
                  </a:cxn>
                  <a:cxn ang="0">
                    <a:pos x="660" y="1426"/>
                  </a:cxn>
                  <a:cxn ang="0">
                    <a:pos x="625" y="1306"/>
                  </a:cxn>
                  <a:cxn ang="0">
                    <a:pos x="625" y="1146"/>
                  </a:cxn>
                  <a:cxn ang="0">
                    <a:pos x="537" y="1034"/>
                  </a:cxn>
                  <a:cxn ang="0">
                    <a:pos x="441" y="890"/>
                  </a:cxn>
                  <a:cxn ang="0">
                    <a:pos x="417" y="674"/>
                  </a:cxn>
                  <a:cxn ang="0">
                    <a:pos x="257" y="626"/>
                  </a:cxn>
                  <a:cxn ang="0">
                    <a:pos x="97" y="618"/>
                  </a:cxn>
                  <a:cxn ang="0">
                    <a:pos x="24" y="484"/>
                  </a:cxn>
                  <a:cxn ang="0">
                    <a:pos x="33" y="375"/>
                  </a:cxn>
                  <a:cxn ang="0">
                    <a:pos x="42" y="237"/>
                  </a:cxn>
                </a:cxnLst>
                <a:rect l="0" t="0" r="r" b="b"/>
                <a:pathLst>
                  <a:path w="3585" h="2958">
                    <a:moveTo>
                      <a:pt x="42" y="237"/>
                    </a:moveTo>
                    <a:lnTo>
                      <a:pt x="42" y="164"/>
                    </a:lnTo>
                    <a:lnTo>
                      <a:pt x="129" y="109"/>
                    </a:lnTo>
                    <a:lnTo>
                      <a:pt x="211" y="73"/>
                    </a:lnTo>
                    <a:lnTo>
                      <a:pt x="303" y="36"/>
                    </a:lnTo>
                    <a:lnTo>
                      <a:pt x="458" y="27"/>
                    </a:lnTo>
                    <a:lnTo>
                      <a:pt x="577" y="36"/>
                    </a:lnTo>
                    <a:lnTo>
                      <a:pt x="687" y="9"/>
                    </a:lnTo>
                    <a:lnTo>
                      <a:pt x="769" y="0"/>
                    </a:lnTo>
                    <a:lnTo>
                      <a:pt x="851" y="45"/>
                    </a:lnTo>
                    <a:lnTo>
                      <a:pt x="934" y="91"/>
                    </a:lnTo>
                    <a:lnTo>
                      <a:pt x="1071" y="119"/>
                    </a:lnTo>
                    <a:lnTo>
                      <a:pt x="1180" y="146"/>
                    </a:lnTo>
                    <a:lnTo>
                      <a:pt x="1318" y="146"/>
                    </a:lnTo>
                    <a:lnTo>
                      <a:pt x="1418" y="128"/>
                    </a:lnTo>
                    <a:lnTo>
                      <a:pt x="1491" y="82"/>
                    </a:lnTo>
                    <a:lnTo>
                      <a:pt x="1537" y="146"/>
                    </a:lnTo>
                    <a:lnTo>
                      <a:pt x="1628" y="183"/>
                    </a:lnTo>
                    <a:lnTo>
                      <a:pt x="1729" y="137"/>
                    </a:lnTo>
                    <a:lnTo>
                      <a:pt x="1848" y="109"/>
                    </a:lnTo>
                    <a:lnTo>
                      <a:pt x="2040" y="82"/>
                    </a:lnTo>
                    <a:lnTo>
                      <a:pt x="2168" y="64"/>
                    </a:lnTo>
                    <a:lnTo>
                      <a:pt x="2332" y="45"/>
                    </a:lnTo>
                    <a:lnTo>
                      <a:pt x="2552" y="55"/>
                    </a:lnTo>
                    <a:lnTo>
                      <a:pt x="2598" y="64"/>
                    </a:lnTo>
                    <a:lnTo>
                      <a:pt x="2707" y="91"/>
                    </a:lnTo>
                    <a:lnTo>
                      <a:pt x="2735" y="146"/>
                    </a:lnTo>
                    <a:lnTo>
                      <a:pt x="2844" y="146"/>
                    </a:lnTo>
                    <a:lnTo>
                      <a:pt x="2899" y="237"/>
                    </a:lnTo>
                    <a:lnTo>
                      <a:pt x="3082" y="283"/>
                    </a:lnTo>
                    <a:lnTo>
                      <a:pt x="3164" y="301"/>
                    </a:lnTo>
                    <a:lnTo>
                      <a:pt x="3164" y="365"/>
                    </a:lnTo>
                    <a:lnTo>
                      <a:pt x="3292" y="393"/>
                    </a:lnTo>
                    <a:lnTo>
                      <a:pt x="3329" y="466"/>
                    </a:lnTo>
                    <a:lnTo>
                      <a:pt x="3439" y="539"/>
                    </a:lnTo>
                    <a:lnTo>
                      <a:pt x="3530" y="594"/>
                    </a:lnTo>
                    <a:lnTo>
                      <a:pt x="3585" y="695"/>
                    </a:lnTo>
                    <a:lnTo>
                      <a:pt x="3585" y="786"/>
                    </a:lnTo>
                    <a:lnTo>
                      <a:pt x="3466" y="813"/>
                    </a:lnTo>
                    <a:lnTo>
                      <a:pt x="3338" y="859"/>
                    </a:lnTo>
                    <a:lnTo>
                      <a:pt x="3247" y="823"/>
                    </a:lnTo>
                    <a:lnTo>
                      <a:pt x="3146" y="786"/>
                    </a:lnTo>
                    <a:lnTo>
                      <a:pt x="3064" y="740"/>
                    </a:lnTo>
                    <a:lnTo>
                      <a:pt x="2972" y="777"/>
                    </a:lnTo>
                    <a:lnTo>
                      <a:pt x="2982" y="896"/>
                    </a:lnTo>
                    <a:lnTo>
                      <a:pt x="3000" y="996"/>
                    </a:lnTo>
                    <a:lnTo>
                      <a:pt x="2982" y="1069"/>
                    </a:lnTo>
                    <a:lnTo>
                      <a:pt x="2918" y="1252"/>
                    </a:lnTo>
                    <a:lnTo>
                      <a:pt x="2881" y="1380"/>
                    </a:lnTo>
                    <a:lnTo>
                      <a:pt x="2854" y="1554"/>
                    </a:lnTo>
                    <a:lnTo>
                      <a:pt x="2716" y="1719"/>
                    </a:lnTo>
                    <a:lnTo>
                      <a:pt x="2716" y="1865"/>
                    </a:lnTo>
                    <a:lnTo>
                      <a:pt x="2698" y="1993"/>
                    </a:lnTo>
                    <a:lnTo>
                      <a:pt x="2543" y="2057"/>
                    </a:lnTo>
                    <a:lnTo>
                      <a:pt x="2406" y="2039"/>
                    </a:lnTo>
                    <a:lnTo>
                      <a:pt x="2387" y="2176"/>
                    </a:lnTo>
                    <a:lnTo>
                      <a:pt x="2278" y="2139"/>
                    </a:lnTo>
                    <a:lnTo>
                      <a:pt x="2232" y="2221"/>
                    </a:lnTo>
                    <a:lnTo>
                      <a:pt x="2268" y="2313"/>
                    </a:lnTo>
                    <a:lnTo>
                      <a:pt x="2232" y="2450"/>
                    </a:lnTo>
                    <a:lnTo>
                      <a:pt x="2186" y="2596"/>
                    </a:lnTo>
                    <a:lnTo>
                      <a:pt x="2058" y="2523"/>
                    </a:lnTo>
                    <a:lnTo>
                      <a:pt x="2031" y="2432"/>
                    </a:lnTo>
                    <a:lnTo>
                      <a:pt x="1875" y="2395"/>
                    </a:lnTo>
                    <a:lnTo>
                      <a:pt x="1875" y="2587"/>
                    </a:lnTo>
                    <a:lnTo>
                      <a:pt x="1766" y="2615"/>
                    </a:lnTo>
                    <a:lnTo>
                      <a:pt x="1665" y="2459"/>
                    </a:lnTo>
                    <a:lnTo>
                      <a:pt x="1619" y="2605"/>
                    </a:lnTo>
                    <a:lnTo>
                      <a:pt x="1564" y="2724"/>
                    </a:lnTo>
                    <a:lnTo>
                      <a:pt x="1427" y="2770"/>
                    </a:lnTo>
                    <a:lnTo>
                      <a:pt x="1308" y="2761"/>
                    </a:lnTo>
                    <a:lnTo>
                      <a:pt x="1180" y="2743"/>
                    </a:lnTo>
                    <a:lnTo>
                      <a:pt x="1098" y="2706"/>
                    </a:lnTo>
                    <a:lnTo>
                      <a:pt x="1025" y="2743"/>
                    </a:lnTo>
                    <a:lnTo>
                      <a:pt x="1025" y="2816"/>
                    </a:lnTo>
                    <a:lnTo>
                      <a:pt x="1043" y="2880"/>
                    </a:lnTo>
                    <a:lnTo>
                      <a:pt x="939" y="2958"/>
                    </a:lnTo>
                    <a:lnTo>
                      <a:pt x="956" y="2886"/>
                    </a:lnTo>
                    <a:lnTo>
                      <a:pt x="932" y="2814"/>
                    </a:lnTo>
                    <a:lnTo>
                      <a:pt x="872" y="2742"/>
                    </a:lnTo>
                    <a:lnTo>
                      <a:pt x="836" y="2658"/>
                    </a:lnTo>
                    <a:lnTo>
                      <a:pt x="836" y="2550"/>
                    </a:lnTo>
                    <a:lnTo>
                      <a:pt x="920" y="2502"/>
                    </a:lnTo>
                    <a:lnTo>
                      <a:pt x="884" y="2454"/>
                    </a:lnTo>
                    <a:lnTo>
                      <a:pt x="992" y="2346"/>
                    </a:lnTo>
                    <a:lnTo>
                      <a:pt x="932" y="2322"/>
                    </a:lnTo>
                    <a:lnTo>
                      <a:pt x="848" y="2406"/>
                    </a:lnTo>
                    <a:lnTo>
                      <a:pt x="728" y="2394"/>
                    </a:lnTo>
                    <a:lnTo>
                      <a:pt x="660" y="2340"/>
                    </a:lnTo>
                    <a:lnTo>
                      <a:pt x="627" y="2221"/>
                    </a:lnTo>
                    <a:lnTo>
                      <a:pt x="693" y="2167"/>
                    </a:lnTo>
                    <a:lnTo>
                      <a:pt x="635" y="2075"/>
                    </a:lnTo>
                    <a:lnTo>
                      <a:pt x="669" y="1993"/>
                    </a:lnTo>
                    <a:lnTo>
                      <a:pt x="627" y="1938"/>
                    </a:lnTo>
                    <a:lnTo>
                      <a:pt x="578" y="1883"/>
                    </a:lnTo>
                    <a:lnTo>
                      <a:pt x="619" y="1810"/>
                    </a:lnTo>
                    <a:lnTo>
                      <a:pt x="643" y="1719"/>
                    </a:lnTo>
                    <a:lnTo>
                      <a:pt x="673" y="1634"/>
                    </a:lnTo>
                    <a:lnTo>
                      <a:pt x="681" y="1538"/>
                    </a:lnTo>
                    <a:lnTo>
                      <a:pt x="660" y="1426"/>
                    </a:lnTo>
                    <a:lnTo>
                      <a:pt x="627" y="1371"/>
                    </a:lnTo>
                    <a:lnTo>
                      <a:pt x="625" y="1306"/>
                    </a:lnTo>
                    <a:lnTo>
                      <a:pt x="673" y="1234"/>
                    </a:lnTo>
                    <a:lnTo>
                      <a:pt x="625" y="1146"/>
                    </a:lnTo>
                    <a:lnTo>
                      <a:pt x="545" y="1114"/>
                    </a:lnTo>
                    <a:lnTo>
                      <a:pt x="537" y="1034"/>
                    </a:lnTo>
                    <a:lnTo>
                      <a:pt x="481" y="938"/>
                    </a:lnTo>
                    <a:lnTo>
                      <a:pt x="441" y="890"/>
                    </a:lnTo>
                    <a:lnTo>
                      <a:pt x="441" y="770"/>
                    </a:lnTo>
                    <a:lnTo>
                      <a:pt x="417" y="674"/>
                    </a:lnTo>
                    <a:lnTo>
                      <a:pt x="337" y="634"/>
                    </a:lnTo>
                    <a:lnTo>
                      <a:pt x="257" y="626"/>
                    </a:lnTo>
                    <a:lnTo>
                      <a:pt x="169" y="626"/>
                    </a:lnTo>
                    <a:lnTo>
                      <a:pt x="97" y="618"/>
                    </a:lnTo>
                    <a:lnTo>
                      <a:pt x="24" y="567"/>
                    </a:lnTo>
                    <a:lnTo>
                      <a:pt x="24" y="484"/>
                    </a:lnTo>
                    <a:lnTo>
                      <a:pt x="0" y="420"/>
                    </a:lnTo>
                    <a:lnTo>
                      <a:pt x="33" y="375"/>
                    </a:lnTo>
                    <a:lnTo>
                      <a:pt x="25" y="298"/>
                    </a:lnTo>
                    <a:lnTo>
                      <a:pt x="42" y="237"/>
                    </a:lnTo>
                    <a:close/>
                  </a:path>
                </a:pathLst>
              </a:custGeom>
              <a:solidFill>
                <a:srgbClr val="B10933"/>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10" name="Freeform 66">
                <a:extLst>
                  <a:ext uri="{FF2B5EF4-FFF2-40B4-BE49-F238E27FC236}">
                    <a16:creationId xmlns:a16="http://schemas.microsoft.com/office/drawing/2014/main" id="{F5953C08-4BB5-58B2-21DA-342B05B08516}"/>
                  </a:ext>
                </a:extLst>
              </p:cNvPr>
              <p:cNvSpPr>
                <a:spLocks/>
              </p:cNvSpPr>
              <p:nvPr/>
            </p:nvSpPr>
            <p:spPr bwMode="auto">
              <a:xfrm>
                <a:off x="9506884" y="4544862"/>
                <a:ext cx="59670" cy="103987"/>
              </a:xfrm>
              <a:custGeom>
                <a:avLst/>
                <a:gdLst/>
                <a:ahLst/>
                <a:cxnLst>
                  <a:cxn ang="0">
                    <a:pos x="0" y="44"/>
                  </a:cxn>
                  <a:cxn ang="0">
                    <a:pos x="20" y="108"/>
                  </a:cxn>
                  <a:cxn ang="0">
                    <a:pos x="48" y="148"/>
                  </a:cxn>
                  <a:cxn ang="0">
                    <a:pos x="76" y="184"/>
                  </a:cxn>
                  <a:cxn ang="0">
                    <a:pos x="124" y="216"/>
                  </a:cxn>
                  <a:cxn ang="0">
                    <a:pos x="116" y="176"/>
                  </a:cxn>
                  <a:cxn ang="0">
                    <a:pos x="80" y="136"/>
                  </a:cxn>
                  <a:cxn ang="0">
                    <a:pos x="80" y="92"/>
                  </a:cxn>
                  <a:cxn ang="0">
                    <a:pos x="88" y="48"/>
                  </a:cxn>
                  <a:cxn ang="0">
                    <a:pos x="72" y="0"/>
                  </a:cxn>
                  <a:cxn ang="0">
                    <a:pos x="38" y="2"/>
                  </a:cxn>
                  <a:cxn ang="0">
                    <a:pos x="8" y="12"/>
                  </a:cxn>
                  <a:cxn ang="0">
                    <a:pos x="0" y="44"/>
                  </a:cxn>
                </a:cxnLst>
                <a:rect l="0" t="0" r="r" b="b"/>
                <a:pathLst>
                  <a:path w="124" h="216">
                    <a:moveTo>
                      <a:pt x="0" y="44"/>
                    </a:moveTo>
                    <a:lnTo>
                      <a:pt x="20" y="108"/>
                    </a:lnTo>
                    <a:lnTo>
                      <a:pt x="48" y="148"/>
                    </a:lnTo>
                    <a:lnTo>
                      <a:pt x="76" y="184"/>
                    </a:lnTo>
                    <a:lnTo>
                      <a:pt x="124" y="216"/>
                    </a:lnTo>
                    <a:lnTo>
                      <a:pt x="116" y="176"/>
                    </a:lnTo>
                    <a:lnTo>
                      <a:pt x="80" y="136"/>
                    </a:lnTo>
                    <a:lnTo>
                      <a:pt x="80" y="92"/>
                    </a:lnTo>
                    <a:lnTo>
                      <a:pt x="88" y="48"/>
                    </a:lnTo>
                    <a:lnTo>
                      <a:pt x="72" y="0"/>
                    </a:lnTo>
                    <a:lnTo>
                      <a:pt x="38" y="2"/>
                    </a:lnTo>
                    <a:lnTo>
                      <a:pt x="8" y="12"/>
                    </a:lnTo>
                    <a:lnTo>
                      <a:pt x="0" y="44"/>
                    </a:lnTo>
                    <a:close/>
                  </a:path>
                </a:pathLst>
              </a:custGeom>
              <a:solidFill>
                <a:srgbClr val="C4B798"/>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11" name="Freeform 67">
                <a:extLst>
                  <a:ext uri="{FF2B5EF4-FFF2-40B4-BE49-F238E27FC236}">
                    <a16:creationId xmlns:a16="http://schemas.microsoft.com/office/drawing/2014/main" id="{6C34DE2D-6260-D16B-1587-E5658F273A0D}"/>
                  </a:ext>
                </a:extLst>
              </p:cNvPr>
              <p:cNvSpPr>
                <a:spLocks/>
              </p:cNvSpPr>
              <p:nvPr/>
            </p:nvSpPr>
            <p:spPr bwMode="auto">
              <a:xfrm>
                <a:off x="9722467" y="4754281"/>
                <a:ext cx="60632" cy="54401"/>
              </a:xfrm>
              <a:custGeom>
                <a:avLst/>
                <a:gdLst/>
                <a:ahLst/>
                <a:cxnLst>
                  <a:cxn ang="0">
                    <a:pos x="0" y="73"/>
                  </a:cxn>
                  <a:cxn ang="0">
                    <a:pos x="14" y="95"/>
                  </a:cxn>
                  <a:cxn ang="0">
                    <a:pos x="52" y="113"/>
                  </a:cxn>
                  <a:cxn ang="0">
                    <a:pos x="76" y="109"/>
                  </a:cxn>
                  <a:cxn ang="0">
                    <a:pos x="126" y="60"/>
                  </a:cxn>
                  <a:cxn ang="0">
                    <a:pos x="14" y="0"/>
                  </a:cxn>
                  <a:cxn ang="0">
                    <a:pos x="8" y="41"/>
                  </a:cxn>
                  <a:cxn ang="0">
                    <a:pos x="0" y="73"/>
                  </a:cxn>
                </a:cxnLst>
                <a:rect l="0" t="0" r="r" b="b"/>
                <a:pathLst>
                  <a:path w="126" h="113">
                    <a:moveTo>
                      <a:pt x="0" y="73"/>
                    </a:moveTo>
                    <a:lnTo>
                      <a:pt x="14" y="95"/>
                    </a:lnTo>
                    <a:lnTo>
                      <a:pt x="52" y="113"/>
                    </a:lnTo>
                    <a:lnTo>
                      <a:pt x="76" y="109"/>
                    </a:lnTo>
                    <a:lnTo>
                      <a:pt x="126" y="60"/>
                    </a:lnTo>
                    <a:lnTo>
                      <a:pt x="14" y="0"/>
                    </a:lnTo>
                    <a:lnTo>
                      <a:pt x="8" y="41"/>
                    </a:lnTo>
                    <a:lnTo>
                      <a:pt x="0" y="73"/>
                    </a:lnTo>
                    <a:close/>
                  </a:path>
                </a:pathLst>
              </a:custGeom>
              <a:solidFill>
                <a:srgbClr val="C4B798"/>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12" name="Freeform 70">
                <a:extLst>
                  <a:ext uri="{FF2B5EF4-FFF2-40B4-BE49-F238E27FC236}">
                    <a16:creationId xmlns:a16="http://schemas.microsoft.com/office/drawing/2014/main" id="{948484BC-1918-A08C-E6D7-AA9CB6CABFBA}"/>
                  </a:ext>
                </a:extLst>
              </p:cNvPr>
              <p:cNvSpPr>
                <a:spLocks/>
              </p:cNvSpPr>
              <p:nvPr/>
            </p:nvSpPr>
            <p:spPr bwMode="auto">
              <a:xfrm>
                <a:off x="9539607" y="4662329"/>
                <a:ext cx="153988" cy="92433"/>
              </a:xfrm>
              <a:custGeom>
                <a:avLst/>
                <a:gdLst/>
                <a:ahLst/>
                <a:cxnLst>
                  <a:cxn ang="0">
                    <a:pos x="136" y="94"/>
                  </a:cxn>
                  <a:cxn ang="0">
                    <a:pos x="180" y="122"/>
                  </a:cxn>
                  <a:cxn ang="0">
                    <a:pos x="204" y="192"/>
                  </a:cxn>
                  <a:cxn ang="0">
                    <a:pos x="312" y="172"/>
                  </a:cxn>
                  <a:cxn ang="0">
                    <a:pos x="320" y="132"/>
                  </a:cxn>
                  <a:cxn ang="0">
                    <a:pos x="240" y="84"/>
                  </a:cxn>
                  <a:cxn ang="0">
                    <a:pos x="196" y="60"/>
                  </a:cxn>
                  <a:cxn ang="0">
                    <a:pos x="132" y="28"/>
                  </a:cxn>
                  <a:cxn ang="0">
                    <a:pos x="48" y="0"/>
                  </a:cxn>
                  <a:cxn ang="0">
                    <a:pos x="0" y="20"/>
                  </a:cxn>
                  <a:cxn ang="0">
                    <a:pos x="52" y="80"/>
                  </a:cxn>
                  <a:cxn ang="0">
                    <a:pos x="136" y="94"/>
                  </a:cxn>
                </a:cxnLst>
                <a:rect l="0" t="0" r="r" b="b"/>
                <a:pathLst>
                  <a:path w="320" h="192">
                    <a:moveTo>
                      <a:pt x="136" y="94"/>
                    </a:moveTo>
                    <a:lnTo>
                      <a:pt x="180" y="122"/>
                    </a:lnTo>
                    <a:lnTo>
                      <a:pt x="204" y="192"/>
                    </a:lnTo>
                    <a:lnTo>
                      <a:pt x="312" y="172"/>
                    </a:lnTo>
                    <a:lnTo>
                      <a:pt x="320" y="132"/>
                    </a:lnTo>
                    <a:lnTo>
                      <a:pt x="240" y="84"/>
                    </a:lnTo>
                    <a:lnTo>
                      <a:pt x="196" y="60"/>
                    </a:lnTo>
                    <a:lnTo>
                      <a:pt x="132" y="28"/>
                    </a:lnTo>
                    <a:lnTo>
                      <a:pt x="48" y="0"/>
                    </a:lnTo>
                    <a:lnTo>
                      <a:pt x="0" y="20"/>
                    </a:lnTo>
                    <a:lnTo>
                      <a:pt x="52" y="80"/>
                    </a:lnTo>
                    <a:lnTo>
                      <a:pt x="136" y="94"/>
                    </a:lnTo>
                    <a:close/>
                  </a:path>
                </a:pathLst>
              </a:custGeom>
              <a:solidFill>
                <a:srgbClr val="C4B798"/>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sp>
            <p:nvSpPr>
              <p:cNvPr id="13" name="Freeform 8">
                <a:extLst>
                  <a:ext uri="{FF2B5EF4-FFF2-40B4-BE49-F238E27FC236}">
                    <a16:creationId xmlns:a16="http://schemas.microsoft.com/office/drawing/2014/main" id="{68ED8A0A-D0E6-E6D8-EE13-76FE7574DCED}"/>
                  </a:ext>
                </a:extLst>
              </p:cNvPr>
              <p:cNvSpPr>
                <a:spLocks noChangeArrowheads="1"/>
              </p:cNvSpPr>
              <p:nvPr/>
            </p:nvSpPr>
            <p:spPr bwMode="auto">
              <a:xfrm>
                <a:off x="11203414" y="3614177"/>
                <a:ext cx="1700997" cy="1425198"/>
              </a:xfrm>
              <a:custGeom>
                <a:avLst/>
                <a:gdLst>
                  <a:gd name="T0" fmla="*/ 0 w 980890"/>
                  <a:gd name="T1" fmla="*/ 0 h 821762"/>
                  <a:gd name="T2" fmla="*/ 980890 w 980890"/>
                  <a:gd name="T3" fmla="*/ 821762 h 821762"/>
                </a:gdLst>
                <a:ahLst/>
                <a:cxnLst/>
                <a:rect l="T0" t="T1" r="T2" b="T3"/>
                <a:pathLst>
                  <a:path w="980890" h="821762">
                    <a:moveTo>
                      <a:pt x="78827" y="0"/>
                    </a:moveTo>
                    <a:lnTo>
                      <a:pt x="99088" y="12772"/>
                    </a:lnTo>
                    <a:lnTo>
                      <a:pt x="101586" y="55808"/>
                    </a:lnTo>
                    <a:lnTo>
                      <a:pt x="114909" y="81630"/>
                    </a:lnTo>
                    <a:lnTo>
                      <a:pt x="141832" y="88294"/>
                    </a:lnTo>
                    <a:lnTo>
                      <a:pt x="174862" y="81630"/>
                    </a:lnTo>
                    <a:lnTo>
                      <a:pt x="208169" y="96623"/>
                    </a:lnTo>
                    <a:lnTo>
                      <a:pt x="241198" y="114393"/>
                    </a:lnTo>
                    <a:lnTo>
                      <a:pt x="277280" y="128276"/>
                    </a:lnTo>
                    <a:lnTo>
                      <a:pt x="319192" y="148267"/>
                    </a:lnTo>
                    <a:lnTo>
                      <a:pt x="373316" y="154931"/>
                    </a:lnTo>
                    <a:lnTo>
                      <a:pt x="418557" y="164926"/>
                    </a:lnTo>
                    <a:lnTo>
                      <a:pt x="451587" y="184917"/>
                    </a:lnTo>
                    <a:lnTo>
                      <a:pt x="481563" y="188249"/>
                    </a:lnTo>
                    <a:lnTo>
                      <a:pt x="514593" y="188249"/>
                    </a:lnTo>
                    <a:lnTo>
                      <a:pt x="544569" y="174922"/>
                    </a:lnTo>
                    <a:lnTo>
                      <a:pt x="577598" y="171590"/>
                    </a:lnTo>
                    <a:lnTo>
                      <a:pt x="619787" y="178254"/>
                    </a:lnTo>
                    <a:lnTo>
                      <a:pt x="661976" y="184917"/>
                    </a:lnTo>
                    <a:lnTo>
                      <a:pt x="695005" y="171590"/>
                    </a:lnTo>
                    <a:lnTo>
                      <a:pt x="728035" y="181585"/>
                    </a:lnTo>
                    <a:lnTo>
                      <a:pt x="769946" y="188249"/>
                    </a:lnTo>
                    <a:lnTo>
                      <a:pt x="805751" y="195468"/>
                    </a:lnTo>
                    <a:lnTo>
                      <a:pt x="805751" y="215737"/>
                    </a:lnTo>
                    <a:lnTo>
                      <a:pt x="801032" y="232674"/>
                    </a:lnTo>
                    <a:lnTo>
                      <a:pt x="803253" y="254053"/>
                    </a:lnTo>
                    <a:lnTo>
                      <a:pt x="794093" y="266547"/>
                    </a:lnTo>
                    <a:lnTo>
                      <a:pt x="800755" y="284317"/>
                    </a:lnTo>
                    <a:lnTo>
                      <a:pt x="800755" y="307362"/>
                    </a:lnTo>
                    <a:lnTo>
                      <a:pt x="821017" y="321523"/>
                    </a:lnTo>
                    <a:lnTo>
                      <a:pt x="841001" y="323744"/>
                    </a:lnTo>
                    <a:lnTo>
                      <a:pt x="865426" y="323744"/>
                    </a:lnTo>
                    <a:lnTo>
                      <a:pt x="887631" y="325965"/>
                    </a:lnTo>
                    <a:lnTo>
                      <a:pt x="909835" y="337071"/>
                    </a:lnTo>
                    <a:lnTo>
                      <a:pt x="916497" y="363726"/>
                    </a:lnTo>
                    <a:lnTo>
                      <a:pt x="916497" y="397045"/>
                    </a:lnTo>
                    <a:lnTo>
                      <a:pt x="927599" y="410372"/>
                    </a:lnTo>
                    <a:lnTo>
                      <a:pt x="943142" y="437027"/>
                    </a:lnTo>
                    <a:lnTo>
                      <a:pt x="945363" y="459239"/>
                    </a:lnTo>
                    <a:lnTo>
                      <a:pt x="967567" y="468124"/>
                    </a:lnTo>
                    <a:lnTo>
                      <a:pt x="980890" y="492558"/>
                    </a:lnTo>
                    <a:lnTo>
                      <a:pt x="967567" y="512549"/>
                    </a:lnTo>
                    <a:lnTo>
                      <a:pt x="968122" y="530596"/>
                    </a:lnTo>
                    <a:lnTo>
                      <a:pt x="977282" y="545867"/>
                    </a:lnTo>
                    <a:lnTo>
                      <a:pt x="979259" y="556420"/>
                    </a:lnTo>
                    <a:lnTo>
                      <a:pt x="979763" y="556999"/>
                    </a:lnTo>
                    <a:lnTo>
                      <a:pt x="979372" y="557020"/>
                    </a:lnTo>
                    <a:cubicBezTo>
                      <a:pt x="976356" y="557179"/>
                      <a:pt x="967309" y="558426"/>
                      <a:pt x="961665" y="557953"/>
                    </a:cubicBezTo>
                    <a:lnTo>
                      <a:pt x="945509" y="554184"/>
                    </a:lnTo>
                    <a:cubicBezTo>
                      <a:pt x="944538" y="558955"/>
                      <a:pt x="943567" y="563679"/>
                      <a:pt x="942595" y="568450"/>
                    </a:cubicBezTo>
                    <a:cubicBezTo>
                      <a:pt x="939770" y="567162"/>
                      <a:pt x="936857" y="565922"/>
                      <a:pt x="934032" y="564633"/>
                    </a:cubicBezTo>
                    <a:cubicBezTo>
                      <a:pt x="933679" y="561150"/>
                      <a:pt x="933414" y="557667"/>
                      <a:pt x="933061" y="554184"/>
                    </a:cubicBezTo>
                    <a:cubicBezTo>
                      <a:pt x="931825" y="550367"/>
                      <a:pt x="930500" y="546550"/>
                      <a:pt x="929264" y="542733"/>
                    </a:cubicBezTo>
                    <a:lnTo>
                      <a:pt x="924497" y="530375"/>
                    </a:lnTo>
                    <a:lnTo>
                      <a:pt x="913108" y="525604"/>
                    </a:lnTo>
                    <a:lnTo>
                      <a:pt x="902603" y="528466"/>
                    </a:lnTo>
                    <a:cubicBezTo>
                      <a:pt x="899777" y="531949"/>
                      <a:pt x="896864" y="535433"/>
                      <a:pt x="894039" y="538916"/>
                    </a:cubicBezTo>
                    <a:cubicBezTo>
                      <a:pt x="892097" y="541778"/>
                      <a:pt x="890243" y="544641"/>
                      <a:pt x="888300" y="547504"/>
                    </a:cubicBezTo>
                    <a:cubicBezTo>
                      <a:pt x="887329" y="551607"/>
                      <a:pt x="886446" y="555759"/>
                      <a:pt x="885475" y="559862"/>
                    </a:cubicBezTo>
                    <a:lnTo>
                      <a:pt x="877883" y="565588"/>
                    </a:lnTo>
                    <a:cubicBezTo>
                      <a:pt x="875676" y="570025"/>
                      <a:pt x="873380" y="574510"/>
                      <a:pt x="871173" y="578947"/>
                    </a:cubicBezTo>
                    <a:lnTo>
                      <a:pt x="850250" y="578947"/>
                    </a:lnTo>
                    <a:lnTo>
                      <a:pt x="838773" y="575130"/>
                    </a:lnTo>
                    <a:lnTo>
                      <a:pt x="823588" y="579854"/>
                    </a:lnTo>
                    <a:lnTo>
                      <a:pt x="811228" y="569405"/>
                    </a:lnTo>
                    <a:cubicBezTo>
                      <a:pt x="809021" y="572268"/>
                      <a:pt x="806726" y="575130"/>
                      <a:pt x="804518" y="577993"/>
                    </a:cubicBezTo>
                    <a:lnTo>
                      <a:pt x="793130" y="579854"/>
                    </a:lnTo>
                    <a:lnTo>
                      <a:pt x="778828" y="582717"/>
                    </a:lnTo>
                    <a:lnTo>
                      <a:pt x="763554" y="588442"/>
                    </a:lnTo>
                    <a:lnTo>
                      <a:pt x="745456" y="589397"/>
                    </a:lnTo>
                    <a:cubicBezTo>
                      <a:pt x="744220" y="596363"/>
                      <a:pt x="742896" y="603377"/>
                      <a:pt x="741660" y="610343"/>
                    </a:cubicBezTo>
                    <a:lnTo>
                      <a:pt x="735039" y="628426"/>
                    </a:lnTo>
                    <a:lnTo>
                      <a:pt x="727358" y="647512"/>
                    </a:lnTo>
                    <a:lnTo>
                      <a:pt x="713144" y="646558"/>
                    </a:lnTo>
                    <a:lnTo>
                      <a:pt x="697871" y="645603"/>
                    </a:lnTo>
                    <a:cubicBezTo>
                      <a:pt x="697253" y="649420"/>
                      <a:pt x="696546" y="653190"/>
                      <a:pt x="695928" y="657007"/>
                    </a:cubicBezTo>
                    <a:cubicBezTo>
                      <a:pt x="694339" y="660204"/>
                      <a:pt x="692750" y="663353"/>
                      <a:pt x="691161" y="666550"/>
                    </a:cubicBezTo>
                    <a:lnTo>
                      <a:pt x="680744" y="667504"/>
                    </a:lnTo>
                    <a:cubicBezTo>
                      <a:pt x="680390" y="664307"/>
                      <a:pt x="680126" y="661158"/>
                      <a:pt x="679772" y="657961"/>
                    </a:cubicBezTo>
                    <a:cubicBezTo>
                      <a:pt x="678183" y="654812"/>
                      <a:pt x="676594" y="651615"/>
                      <a:pt x="675005" y="648466"/>
                    </a:cubicBezTo>
                    <a:lnTo>
                      <a:pt x="670238" y="637015"/>
                    </a:lnTo>
                    <a:lnTo>
                      <a:pt x="658849" y="647512"/>
                    </a:lnTo>
                    <a:cubicBezTo>
                      <a:pt x="658496" y="650995"/>
                      <a:pt x="658231" y="654478"/>
                      <a:pt x="657878" y="657961"/>
                    </a:cubicBezTo>
                    <a:cubicBezTo>
                      <a:pt x="656642" y="661778"/>
                      <a:pt x="655318" y="665595"/>
                      <a:pt x="654082" y="669412"/>
                    </a:cubicBezTo>
                    <a:lnTo>
                      <a:pt x="643576" y="665595"/>
                    </a:lnTo>
                    <a:lnTo>
                      <a:pt x="629274" y="664641"/>
                    </a:lnTo>
                    <a:lnTo>
                      <a:pt x="614972" y="654144"/>
                    </a:lnTo>
                    <a:lnTo>
                      <a:pt x="598816" y="646558"/>
                    </a:lnTo>
                    <a:lnTo>
                      <a:pt x="587427" y="660824"/>
                    </a:lnTo>
                    <a:cubicBezTo>
                      <a:pt x="588398" y="664641"/>
                      <a:pt x="589281" y="668458"/>
                      <a:pt x="590252" y="672275"/>
                    </a:cubicBezTo>
                    <a:cubicBezTo>
                      <a:pt x="592194" y="675424"/>
                      <a:pt x="594048" y="678621"/>
                      <a:pt x="595990" y="681770"/>
                    </a:cubicBezTo>
                    <a:lnTo>
                      <a:pt x="605525" y="693222"/>
                    </a:lnTo>
                    <a:cubicBezTo>
                      <a:pt x="607379" y="696371"/>
                      <a:pt x="609321" y="699568"/>
                      <a:pt x="611175" y="702717"/>
                    </a:cubicBezTo>
                    <a:lnTo>
                      <a:pt x="620710" y="712259"/>
                    </a:lnTo>
                    <a:cubicBezTo>
                      <a:pt x="621063" y="715122"/>
                      <a:pt x="621328" y="717985"/>
                      <a:pt x="621681" y="720848"/>
                    </a:cubicBezTo>
                    <a:lnTo>
                      <a:pt x="616914" y="734160"/>
                    </a:lnTo>
                    <a:cubicBezTo>
                      <a:pt x="616561" y="738311"/>
                      <a:pt x="616296" y="742414"/>
                      <a:pt x="615943" y="746565"/>
                    </a:cubicBezTo>
                    <a:lnTo>
                      <a:pt x="620710" y="758923"/>
                    </a:lnTo>
                    <a:cubicBezTo>
                      <a:pt x="618768" y="762120"/>
                      <a:pt x="616914" y="765269"/>
                      <a:pt x="614972" y="768466"/>
                    </a:cubicBezTo>
                    <a:cubicBezTo>
                      <a:pt x="615943" y="772569"/>
                      <a:pt x="616914" y="776720"/>
                      <a:pt x="617885" y="780824"/>
                    </a:cubicBezTo>
                    <a:cubicBezTo>
                      <a:pt x="619474" y="784307"/>
                      <a:pt x="621063" y="787838"/>
                      <a:pt x="622652" y="791321"/>
                    </a:cubicBezTo>
                    <a:lnTo>
                      <a:pt x="622652" y="802724"/>
                    </a:lnTo>
                    <a:lnTo>
                      <a:pt x="606408" y="802724"/>
                    </a:lnTo>
                    <a:lnTo>
                      <a:pt x="598816" y="812267"/>
                    </a:lnTo>
                    <a:lnTo>
                      <a:pt x="587427" y="821762"/>
                    </a:lnTo>
                    <a:lnTo>
                      <a:pt x="577892" y="809404"/>
                    </a:lnTo>
                    <a:lnTo>
                      <a:pt x="567386" y="803679"/>
                    </a:lnTo>
                    <a:lnTo>
                      <a:pt x="556880" y="793229"/>
                    </a:lnTo>
                    <a:lnTo>
                      <a:pt x="556880" y="783687"/>
                    </a:lnTo>
                    <a:lnTo>
                      <a:pt x="547346" y="778915"/>
                    </a:lnTo>
                    <a:lnTo>
                      <a:pt x="533132" y="774144"/>
                    </a:lnTo>
                    <a:lnTo>
                      <a:pt x="524568" y="764649"/>
                    </a:lnTo>
                    <a:lnTo>
                      <a:pt x="511237" y="757969"/>
                    </a:lnTo>
                    <a:lnTo>
                      <a:pt x="498789" y="760832"/>
                    </a:lnTo>
                    <a:lnTo>
                      <a:pt x="494022" y="771281"/>
                    </a:lnTo>
                    <a:cubicBezTo>
                      <a:pt x="493757" y="775098"/>
                      <a:pt x="493404" y="778915"/>
                      <a:pt x="493139" y="782732"/>
                    </a:cubicBezTo>
                    <a:lnTo>
                      <a:pt x="479808" y="796045"/>
                    </a:lnTo>
                    <a:lnTo>
                      <a:pt x="469302" y="795090"/>
                    </a:lnTo>
                    <a:lnTo>
                      <a:pt x="455971" y="796999"/>
                    </a:lnTo>
                    <a:lnTo>
                      <a:pt x="451204" y="790367"/>
                    </a:lnTo>
                    <a:lnTo>
                      <a:pt x="441669" y="786549"/>
                    </a:lnTo>
                    <a:lnTo>
                      <a:pt x="429309" y="785595"/>
                    </a:lnTo>
                    <a:lnTo>
                      <a:pt x="419774" y="792275"/>
                    </a:lnTo>
                    <a:lnTo>
                      <a:pt x="409269" y="800816"/>
                    </a:lnTo>
                    <a:lnTo>
                      <a:pt x="399734" y="795090"/>
                    </a:lnTo>
                    <a:lnTo>
                      <a:pt x="389316" y="791321"/>
                    </a:lnTo>
                    <a:lnTo>
                      <a:pt x="386403" y="782732"/>
                    </a:lnTo>
                    <a:cubicBezTo>
                      <a:pt x="386138" y="779536"/>
                      <a:pt x="385785" y="776386"/>
                      <a:pt x="385520" y="773190"/>
                    </a:cubicBezTo>
                    <a:cubicBezTo>
                      <a:pt x="383313" y="770041"/>
                      <a:pt x="381018" y="766844"/>
                      <a:pt x="378810" y="763695"/>
                    </a:cubicBezTo>
                    <a:lnTo>
                      <a:pt x="369276" y="754152"/>
                    </a:lnTo>
                    <a:cubicBezTo>
                      <a:pt x="369629" y="750669"/>
                      <a:pt x="369894" y="747186"/>
                      <a:pt x="370247" y="743703"/>
                    </a:cubicBezTo>
                    <a:cubicBezTo>
                      <a:pt x="371218" y="739552"/>
                      <a:pt x="372101" y="735448"/>
                      <a:pt x="373072" y="731297"/>
                    </a:cubicBezTo>
                    <a:lnTo>
                      <a:pt x="377839" y="717985"/>
                    </a:lnTo>
                    <a:lnTo>
                      <a:pt x="380753" y="706534"/>
                    </a:lnTo>
                    <a:lnTo>
                      <a:pt x="367422" y="698947"/>
                    </a:lnTo>
                    <a:lnTo>
                      <a:pt x="364508" y="687496"/>
                    </a:lnTo>
                    <a:cubicBezTo>
                      <a:pt x="361948" y="684633"/>
                      <a:pt x="359476" y="681770"/>
                      <a:pt x="356916" y="678907"/>
                    </a:cubicBezTo>
                    <a:lnTo>
                      <a:pt x="369276" y="668458"/>
                    </a:lnTo>
                    <a:lnTo>
                      <a:pt x="376957" y="659870"/>
                    </a:lnTo>
                    <a:lnTo>
                      <a:pt x="366451" y="656053"/>
                    </a:lnTo>
                    <a:cubicBezTo>
                      <a:pt x="362301" y="651949"/>
                      <a:pt x="358240" y="647798"/>
                      <a:pt x="354091" y="643695"/>
                    </a:cubicBezTo>
                    <a:cubicBezTo>
                      <a:pt x="350559" y="640212"/>
                      <a:pt x="347116" y="636681"/>
                      <a:pt x="343585" y="633198"/>
                    </a:cubicBezTo>
                    <a:lnTo>
                      <a:pt x="333079" y="626566"/>
                    </a:lnTo>
                    <a:lnTo>
                      <a:pt x="324516" y="616069"/>
                    </a:lnTo>
                    <a:cubicBezTo>
                      <a:pt x="322573" y="612252"/>
                      <a:pt x="320719" y="608434"/>
                      <a:pt x="318777" y="604617"/>
                    </a:cubicBezTo>
                    <a:cubicBezTo>
                      <a:pt x="316923" y="600180"/>
                      <a:pt x="314981" y="595743"/>
                      <a:pt x="313127" y="591305"/>
                    </a:cubicBezTo>
                    <a:lnTo>
                      <a:pt x="303592" y="577993"/>
                    </a:lnTo>
                    <a:cubicBezTo>
                      <a:pt x="305181" y="574510"/>
                      <a:pt x="306770" y="570979"/>
                      <a:pt x="308359" y="567496"/>
                    </a:cubicBezTo>
                    <a:lnTo>
                      <a:pt x="320719" y="554184"/>
                    </a:lnTo>
                    <a:cubicBezTo>
                      <a:pt x="319748" y="549747"/>
                      <a:pt x="318865" y="545262"/>
                      <a:pt x="317894" y="540824"/>
                    </a:cubicBezTo>
                    <a:lnTo>
                      <a:pt x="314981" y="530375"/>
                    </a:lnTo>
                    <a:cubicBezTo>
                      <a:pt x="313127" y="525604"/>
                      <a:pt x="311185" y="520832"/>
                      <a:pt x="309331" y="516061"/>
                    </a:cubicBezTo>
                    <a:cubicBezTo>
                      <a:pt x="309595" y="510049"/>
                      <a:pt x="309949" y="503989"/>
                      <a:pt x="310213" y="497977"/>
                    </a:cubicBezTo>
                    <a:cubicBezTo>
                      <a:pt x="309242" y="493826"/>
                      <a:pt x="308359" y="489723"/>
                      <a:pt x="307388" y="485572"/>
                    </a:cubicBezTo>
                    <a:lnTo>
                      <a:pt x="288319" y="482757"/>
                    </a:lnTo>
                    <a:cubicBezTo>
                      <a:pt x="286465" y="480228"/>
                      <a:pt x="284523" y="477651"/>
                      <a:pt x="282669" y="475123"/>
                    </a:cubicBezTo>
                    <a:cubicBezTo>
                      <a:pt x="283640" y="470971"/>
                      <a:pt x="284523" y="466868"/>
                      <a:pt x="285494" y="462717"/>
                    </a:cubicBezTo>
                    <a:cubicBezTo>
                      <a:pt x="282934" y="458900"/>
                      <a:pt x="280462" y="455131"/>
                      <a:pt x="277901" y="451313"/>
                    </a:cubicBezTo>
                    <a:lnTo>
                      <a:pt x="266424" y="448451"/>
                    </a:lnTo>
                    <a:lnTo>
                      <a:pt x="255036" y="452268"/>
                    </a:lnTo>
                    <a:lnTo>
                      <a:pt x="244530" y="456085"/>
                    </a:lnTo>
                    <a:cubicBezTo>
                      <a:pt x="241970" y="460856"/>
                      <a:pt x="239498" y="465580"/>
                      <a:pt x="236937" y="470351"/>
                    </a:cubicBezTo>
                    <a:lnTo>
                      <a:pt x="224577" y="478940"/>
                    </a:lnTo>
                    <a:lnTo>
                      <a:pt x="210275" y="489389"/>
                    </a:lnTo>
                    <a:lnTo>
                      <a:pt x="201712" y="484618"/>
                    </a:lnTo>
                    <a:lnTo>
                      <a:pt x="191206" y="474168"/>
                    </a:lnTo>
                    <a:lnTo>
                      <a:pt x="179817" y="467488"/>
                    </a:lnTo>
                    <a:lnTo>
                      <a:pt x="161719" y="478940"/>
                    </a:lnTo>
                    <a:lnTo>
                      <a:pt x="148388" y="477985"/>
                    </a:lnTo>
                    <a:cubicBezTo>
                      <a:pt x="148653" y="485286"/>
                      <a:pt x="149006" y="492586"/>
                      <a:pt x="149271" y="499886"/>
                    </a:cubicBezTo>
                    <a:lnTo>
                      <a:pt x="159777" y="511289"/>
                    </a:lnTo>
                    <a:lnTo>
                      <a:pt x="159777" y="523695"/>
                    </a:lnTo>
                    <a:lnTo>
                      <a:pt x="144503" y="528466"/>
                    </a:lnTo>
                    <a:cubicBezTo>
                      <a:pt x="143532" y="531329"/>
                      <a:pt x="142649" y="534144"/>
                      <a:pt x="141678" y="537007"/>
                    </a:cubicBezTo>
                    <a:cubicBezTo>
                      <a:pt x="141060" y="540204"/>
                      <a:pt x="140354" y="543353"/>
                      <a:pt x="139736" y="546550"/>
                    </a:cubicBezTo>
                    <a:lnTo>
                      <a:pt x="129318" y="551321"/>
                    </a:lnTo>
                    <a:cubicBezTo>
                      <a:pt x="126493" y="554184"/>
                      <a:pt x="123580" y="556999"/>
                      <a:pt x="120755" y="559862"/>
                    </a:cubicBezTo>
                    <a:cubicBezTo>
                      <a:pt x="118548" y="564967"/>
                      <a:pt x="116252" y="570025"/>
                      <a:pt x="114045" y="575130"/>
                    </a:cubicBezTo>
                    <a:lnTo>
                      <a:pt x="109278" y="586534"/>
                    </a:lnTo>
                    <a:lnTo>
                      <a:pt x="98819" y="600261"/>
                    </a:lnTo>
                    <a:lnTo>
                      <a:pt x="94092" y="606673"/>
                    </a:lnTo>
                    <a:lnTo>
                      <a:pt x="90914" y="613051"/>
                    </a:lnTo>
                    <a:lnTo>
                      <a:pt x="78827" y="581407"/>
                    </a:lnTo>
                    <a:lnTo>
                      <a:pt x="96590" y="535594"/>
                    </a:lnTo>
                    <a:lnTo>
                      <a:pt x="96590" y="490059"/>
                    </a:lnTo>
                    <a:lnTo>
                      <a:pt x="89929" y="456463"/>
                    </a:lnTo>
                    <a:lnTo>
                      <a:pt x="61063" y="444246"/>
                    </a:lnTo>
                    <a:lnTo>
                      <a:pt x="45797" y="418980"/>
                    </a:lnTo>
                    <a:lnTo>
                      <a:pt x="28033" y="408706"/>
                    </a:lnTo>
                    <a:lnTo>
                      <a:pt x="15821" y="384828"/>
                    </a:lnTo>
                    <a:lnTo>
                      <a:pt x="3608" y="361505"/>
                    </a:lnTo>
                    <a:lnTo>
                      <a:pt x="555" y="328186"/>
                    </a:lnTo>
                    <a:lnTo>
                      <a:pt x="25535" y="319857"/>
                    </a:lnTo>
                    <a:lnTo>
                      <a:pt x="40801" y="299588"/>
                    </a:lnTo>
                    <a:lnTo>
                      <a:pt x="17764" y="276821"/>
                    </a:lnTo>
                    <a:lnTo>
                      <a:pt x="7772" y="246279"/>
                    </a:lnTo>
                    <a:lnTo>
                      <a:pt x="0" y="218513"/>
                    </a:lnTo>
                    <a:lnTo>
                      <a:pt x="15266" y="195468"/>
                    </a:lnTo>
                    <a:lnTo>
                      <a:pt x="43299" y="162427"/>
                    </a:lnTo>
                    <a:lnTo>
                      <a:pt x="48295" y="132163"/>
                    </a:lnTo>
                    <a:lnTo>
                      <a:pt x="33029" y="91348"/>
                    </a:lnTo>
                    <a:lnTo>
                      <a:pt x="40801" y="48312"/>
                    </a:lnTo>
                    <a:lnTo>
                      <a:pt x="58565" y="30542"/>
                    </a:lnTo>
                    <a:lnTo>
                      <a:pt x="78827" y="0"/>
                    </a:lnTo>
                    <a:close/>
                  </a:path>
                </a:pathLst>
              </a:custGeom>
              <a:solidFill>
                <a:srgbClr val="B10933"/>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zh-CN" sz="533" b="0" i="0" u="none" strike="noStrike" kern="0" cap="none" spc="0" normalizeH="0" baseline="0" noProof="0">
                  <a:ln>
                    <a:noFill/>
                  </a:ln>
                  <a:solidFill>
                    <a:sysClr val="windowText" lastClr="000000"/>
                  </a:solidFill>
                  <a:effectLst/>
                  <a:uLnTx/>
                  <a:uFillTx/>
                  <a:latin typeface="Calibri"/>
                  <a:ea typeface="宋体" panose="02010600030101010101" pitchFamily="2" charset="-122"/>
                  <a:cs typeface="+mn-cs"/>
                </a:endParaRPr>
              </a:p>
            </p:txBody>
          </p:sp>
          <p:grpSp>
            <p:nvGrpSpPr>
              <p:cNvPr id="14" name="组合 84">
                <a:extLst>
                  <a:ext uri="{FF2B5EF4-FFF2-40B4-BE49-F238E27FC236}">
                    <a16:creationId xmlns:a16="http://schemas.microsoft.com/office/drawing/2014/main" id="{DD0F7D32-DC61-E489-7B71-F539D0A37640}"/>
                  </a:ext>
                </a:extLst>
              </p:cNvPr>
              <p:cNvGrpSpPr/>
              <p:nvPr/>
            </p:nvGrpSpPr>
            <p:grpSpPr>
              <a:xfrm>
                <a:off x="9402945" y="3738474"/>
                <a:ext cx="1946009" cy="1800041"/>
                <a:chOff x="768350" y="2342587"/>
                <a:chExt cx="1283488" cy="1187214"/>
              </a:xfrm>
              <a:solidFill>
                <a:srgbClr val="B10933"/>
              </a:solidFill>
            </p:grpSpPr>
            <p:sp>
              <p:nvSpPr>
                <p:cNvPr id="44" name="Freeform 54">
                  <a:extLst>
                    <a:ext uri="{FF2B5EF4-FFF2-40B4-BE49-F238E27FC236}">
                      <a16:creationId xmlns:a16="http://schemas.microsoft.com/office/drawing/2014/main" id="{D1A5AC49-2F30-056E-B769-4AE4F151C0DA}"/>
                    </a:ext>
                  </a:extLst>
                </p:cNvPr>
                <p:cNvSpPr>
                  <a:spLocks/>
                </p:cNvSpPr>
                <p:nvPr/>
              </p:nvSpPr>
              <p:spPr bwMode="auto">
                <a:xfrm>
                  <a:off x="1994709" y="3307536"/>
                  <a:ext cx="27930" cy="31752"/>
                </a:xfrm>
                <a:custGeom>
                  <a:avLst/>
                  <a:gdLst/>
                  <a:ahLst/>
                  <a:cxnLst>
                    <a:cxn ang="0">
                      <a:pos x="0" y="56"/>
                    </a:cxn>
                    <a:cxn ang="0">
                      <a:pos x="4" y="100"/>
                    </a:cxn>
                    <a:cxn ang="0">
                      <a:pos x="44" y="96"/>
                    </a:cxn>
                    <a:cxn ang="0">
                      <a:pos x="88" y="96"/>
                    </a:cxn>
                    <a:cxn ang="0">
                      <a:pos x="88" y="48"/>
                    </a:cxn>
                    <a:cxn ang="0">
                      <a:pos x="76" y="0"/>
                    </a:cxn>
                    <a:cxn ang="0">
                      <a:pos x="12" y="8"/>
                    </a:cxn>
                    <a:cxn ang="0">
                      <a:pos x="0" y="56"/>
                    </a:cxn>
                  </a:cxnLst>
                  <a:rect l="0" t="0" r="r" b="b"/>
                  <a:pathLst>
                    <a:path w="88" h="100">
                      <a:moveTo>
                        <a:pt x="0" y="56"/>
                      </a:moveTo>
                      <a:lnTo>
                        <a:pt x="4" y="100"/>
                      </a:lnTo>
                      <a:lnTo>
                        <a:pt x="44" y="96"/>
                      </a:lnTo>
                      <a:lnTo>
                        <a:pt x="88" y="96"/>
                      </a:lnTo>
                      <a:lnTo>
                        <a:pt x="88" y="48"/>
                      </a:lnTo>
                      <a:lnTo>
                        <a:pt x="76" y="0"/>
                      </a:lnTo>
                      <a:lnTo>
                        <a:pt x="12" y="8"/>
                      </a:lnTo>
                      <a:lnTo>
                        <a:pt x="0" y="56"/>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533" b="1" i="0" u="none" strike="noStrike" kern="0" cap="none" spc="0" normalizeH="0" baseline="0" noProof="0">
                    <a:ln>
                      <a:noFill/>
                    </a:ln>
                    <a:solidFill>
                      <a:srgbClr val="000000"/>
                    </a:solidFill>
                    <a:effectLst/>
                    <a:uLnTx/>
                    <a:uFillTx/>
                    <a:latin typeface="Arial" charset="0"/>
                    <a:ea typeface="宋体" panose="02010600030101010101" pitchFamily="2" charset="-122"/>
                    <a:cs typeface="+mn-cs"/>
                  </a:endParaRPr>
                </a:p>
              </p:txBody>
            </p:sp>
            <p:sp>
              <p:nvSpPr>
                <p:cNvPr id="45" name="Freeform 55">
                  <a:extLst>
                    <a:ext uri="{FF2B5EF4-FFF2-40B4-BE49-F238E27FC236}">
                      <a16:creationId xmlns:a16="http://schemas.microsoft.com/office/drawing/2014/main" id="{AECEC17A-083E-8F31-0CE6-0E3578C49496}"/>
                    </a:ext>
                  </a:extLst>
                </p:cNvPr>
                <p:cNvSpPr>
                  <a:spLocks/>
                </p:cNvSpPr>
                <p:nvPr/>
              </p:nvSpPr>
              <p:spPr bwMode="auto">
                <a:xfrm>
                  <a:off x="2018830" y="2795690"/>
                  <a:ext cx="33008" cy="74935"/>
                </a:xfrm>
                <a:custGeom>
                  <a:avLst/>
                  <a:gdLst/>
                  <a:ahLst/>
                  <a:cxnLst>
                    <a:cxn ang="0">
                      <a:pos x="0" y="32"/>
                    </a:cxn>
                    <a:cxn ang="0">
                      <a:pos x="0" y="64"/>
                    </a:cxn>
                    <a:cxn ang="0">
                      <a:pos x="12" y="116"/>
                    </a:cxn>
                    <a:cxn ang="0">
                      <a:pos x="16" y="156"/>
                    </a:cxn>
                    <a:cxn ang="0">
                      <a:pos x="24" y="188"/>
                    </a:cxn>
                    <a:cxn ang="0">
                      <a:pos x="28" y="236"/>
                    </a:cxn>
                    <a:cxn ang="0">
                      <a:pos x="68" y="224"/>
                    </a:cxn>
                    <a:cxn ang="0">
                      <a:pos x="84" y="148"/>
                    </a:cxn>
                    <a:cxn ang="0">
                      <a:pos x="104" y="96"/>
                    </a:cxn>
                    <a:cxn ang="0">
                      <a:pos x="104" y="48"/>
                    </a:cxn>
                    <a:cxn ang="0">
                      <a:pos x="92" y="0"/>
                    </a:cxn>
                    <a:cxn ang="0">
                      <a:pos x="4" y="0"/>
                    </a:cxn>
                    <a:cxn ang="0">
                      <a:pos x="0" y="32"/>
                    </a:cxn>
                  </a:cxnLst>
                  <a:rect l="0" t="0" r="r" b="b"/>
                  <a:pathLst>
                    <a:path w="104" h="236">
                      <a:moveTo>
                        <a:pt x="0" y="32"/>
                      </a:moveTo>
                      <a:lnTo>
                        <a:pt x="0" y="64"/>
                      </a:lnTo>
                      <a:lnTo>
                        <a:pt x="12" y="116"/>
                      </a:lnTo>
                      <a:lnTo>
                        <a:pt x="16" y="156"/>
                      </a:lnTo>
                      <a:lnTo>
                        <a:pt x="24" y="188"/>
                      </a:lnTo>
                      <a:lnTo>
                        <a:pt x="28" y="236"/>
                      </a:lnTo>
                      <a:lnTo>
                        <a:pt x="68" y="224"/>
                      </a:lnTo>
                      <a:lnTo>
                        <a:pt x="84" y="148"/>
                      </a:lnTo>
                      <a:lnTo>
                        <a:pt x="104" y="96"/>
                      </a:lnTo>
                      <a:lnTo>
                        <a:pt x="104" y="48"/>
                      </a:lnTo>
                      <a:lnTo>
                        <a:pt x="92" y="0"/>
                      </a:lnTo>
                      <a:lnTo>
                        <a:pt x="4" y="0"/>
                      </a:lnTo>
                      <a:lnTo>
                        <a:pt x="0" y="32"/>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533" b="1" i="0" u="none" strike="noStrike" kern="0" cap="none" spc="0" normalizeH="0" baseline="0" noProof="0">
                    <a:ln>
                      <a:noFill/>
                    </a:ln>
                    <a:solidFill>
                      <a:srgbClr val="000000"/>
                    </a:solidFill>
                    <a:effectLst/>
                    <a:uLnTx/>
                    <a:uFillTx/>
                    <a:latin typeface="Arial" charset="0"/>
                    <a:ea typeface="宋体" panose="02010600030101010101" pitchFamily="2" charset="-122"/>
                    <a:cs typeface="+mn-cs"/>
                  </a:endParaRPr>
                </a:p>
              </p:txBody>
            </p:sp>
            <p:sp>
              <p:nvSpPr>
                <p:cNvPr id="46" name="Freeform 56">
                  <a:extLst>
                    <a:ext uri="{FF2B5EF4-FFF2-40B4-BE49-F238E27FC236}">
                      <a16:creationId xmlns:a16="http://schemas.microsoft.com/office/drawing/2014/main" id="{AE9ABC85-9AAA-CC18-D9EE-BB153FC93BA3}"/>
                    </a:ext>
                  </a:extLst>
                </p:cNvPr>
                <p:cNvSpPr>
                  <a:spLocks/>
                </p:cNvSpPr>
                <p:nvPr/>
              </p:nvSpPr>
              <p:spPr bwMode="auto">
                <a:xfrm>
                  <a:off x="1985823" y="2793150"/>
                  <a:ext cx="34277" cy="110498"/>
                </a:xfrm>
                <a:custGeom>
                  <a:avLst/>
                  <a:gdLst/>
                  <a:ahLst/>
                  <a:cxnLst>
                    <a:cxn ang="0">
                      <a:pos x="0" y="120"/>
                    </a:cxn>
                    <a:cxn ang="0">
                      <a:pos x="20" y="188"/>
                    </a:cxn>
                    <a:cxn ang="0">
                      <a:pos x="48" y="260"/>
                    </a:cxn>
                    <a:cxn ang="0">
                      <a:pos x="52" y="308"/>
                    </a:cxn>
                    <a:cxn ang="0">
                      <a:pos x="64" y="348"/>
                    </a:cxn>
                    <a:cxn ang="0">
                      <a:pos x="108" y="332"/>
                    </a:cxn>
                    <a:cxn ang="0">
                      <a:pos x="104" y="272"/>
                    </a:cxn>
                    <a:cxn ang="0">
                      <a:pos x="80" y="228"/>
                    </a:cxn>
                    <a:cxn ang="0">
                      <a:pos x="88" y="160"/>
                    </a:cxn>
                    <a:cxn ang="0">
                      <a:pos x="64" y="132"/>
                    </a:cxn>
                    <a:cxn ang="0">
                      <a:pos x="52" y="88"/>
                    </a:cxn>
                    <a:cxn ang="0">
                      <a:pos x="68" y="24"/>
                    </a:cxn>
                    <a:cxn ang="0">
                      <a:pos x="56" y="0"/>
                    </a:cxn>
                    <a:cxn ang="0">
                      <a:pos x="28" y="32"/>
                    </a:cxn>
                    <a:cxn ang="0">
                      <a:pos x="12" y="72"/>
                    </a:cxn>
                    <a:cxn ang="0">
                      <a:pos x="0" y="120"/>
                    </a:cxn>
                  </a:cxnLst>
                  <a:rect l="0" t="0" r="r" b="b"/>
                  <a:pathLst>
                    <a:path w="108" h="348">
                      <a:moveTo>
                        <a:pt x="0" y="120"/>
                      </a:moveTo>
                      <a:lnTo>
                        <a:pt x="20" y="188"/>
                      </a:lnTo>
                      <a:lnTo>
                        <a:pt x="48" y="260"/>
                      </a:lnTo>
                      <a:lnTo>
                        <a:pt x="52" y="308"/>
                      </a:lnTo>
                      <a:lnTo>
                        <a:pt x="64" y="348"/>
                      </a:lnTo>
                      <a:lnTo>
                        <a:pt x="108" y="332"/>
                      </a:lnTo>
                      <a:lnTo>
                        <a:pt x="104" y="272"/>
                      </a:lnTo>
                      <a:lnTo>
                        <a:pt x="80" y="228"/>
                      </a:lnTo>
                      <a:lnTo>
                        <a:pt x="88" y="160"/>
                      </a:lnTo>
                      <a:lnTo>
                        <a:pt x="64" y="132"/>
                      </a:lnTo>
                      <a:lnTo>
                        <a:pt x="52" y="88"/>
                      </a:lnTo>
                      <a:lnTo>
                        <a:pt x="68" y="24"/>
                      </a:lnTo>
                      <a:lnTo>
                        <a:pt x="56" y="0"/>
                      </a:lnTo>
                      <a:lnTo>
                        <a:pt x="28" y="32"/>
                      </a:lnTo>
                      <a:lnTo>
                        <a:pt x="12" y="72"/>
                      </a:lnTo>
                      <a:lnTo>
                        <a:pt x="0" y="12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533" b="1" i="0" u="none" strike="noStrike" kern="0" cap="none" spc="0" normalizeH="0" baseline="0" noProof="0">
                    <a:ln>
                      <a:noFill/>
                    </a:ln>
                    <a:solidFill>
                      <a:srgbClr val="000000"/>
                    </a:solidFill>
                    <a:effectLst/>
                    <a:uLnTx/>
                    <a:uFillTx/>
                    <a:latin typeface="Arial" charset="0"/>
                    <a:ea typeface="宋体" panose="02010600030101010101" pitchFamily="2" charset="-122"/>
                    <a:cs typeface="+mn-cs"/>
                  </a:endParaRPr>
                </a:p>
              </p:txBody>
            </p:sp>
            <p:sp>
              <p:nvSpPr>
                <p:cNvPr id="47" name="Freeform 61">
                  <a:extLst>
                    <a:ext uri="{FF2B5EF4-FFF2-40B4-BE49-F238E27FC236}">
                      <a16:creationId xmlns:a16="http://schemas.microsoft.com/office/drawing/2014/main" id="{DEA14562-B576-F254-2A54-D307D6103CE9}"/>
                    </a:ext>
                  </a:extLst>
                </p:cNvPr>
                <p:cNvSpPr>
                  <a:spLocks/>
                </p:cNvSpPr>
                <p:nvPr/>
              </p:nvSpPr>
              <p:spPr bwMode="auto">
                <a:xfrm>
                  <a:off x="1913460" y="2564534"/>
                  <a:ext cx="22851" cy="27942"/>
                </a:xfrm>
                <a:custGeom>
                  <a:avLst/>
                  <a:gdLst/>
                  <a:ahLst/>
                  <a:cxnLst>
                    <a:cxn ang="0">
                      <a:pos x="0" y="56"/>
                    </a:cxn>
                    <a:cxn ang="0">
                      <a:pos x="12" y="88"/>
                    </a:cxn>
                    <a:cxn ang="0">
                      <a:pos x="44" y="68"/>
                    </a:cxn>
                    <a:cxn ang="0">
                      <a:pos x="72" y="36"/>
                    </a:cxn>
                    <a:cxn ang="0">
                      <a:pos x="56" y="0"/>
                    </a:cxn>
                    <a:cxn ang="0">
                      <a:pos x="12" y="8"/>
                    </a:cxn>
                    <a:cxn ang="0">
                      <a:pos x="0" y="56"/>
                    </a:cxn>
                  </a:cxnLst>
                  <a:rect l="0" t="0" r="r" b="b"/>
                  <a:pathLst>
                    <a:path w="72" h="88">
                      <a:moveTo>
                        <a:pt x="0" y="56"/>
                      </a:moveTo>
                      <a:lnTo>
                        <a:pt x="12" y="88"/>
                      </a:lnTo>
                      <a:lnTo>
                        <a:pt x="44" y="68"/>
                      </a:lnTo>
                      <a:lnTo>
                        <a:pt x="72" y="36"/>
                      </a:lnTo>
                      <a:lnTo>
                        <a:pt x="56" y="0"/>
                      </a:lnTo>
                      <a:lnTo>
                        <a:pt x="12" y="8"/>
                      </a:lnTo>
                      <a:lnTo>
                        <a:pt x="0" y="56"/>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533" b="1" i="0" u="none" strike="noStrike" kern="0" cap="none" spc="0" normalizeH="0" baseline="0" noProof="0">
                    <a:ln>
                      <a:noFill/>
                    </a:ln>
                    <a:solidFill>
                      <a:srgbClr val="000000"/>
                    </a:solidFill>
                    <a:effectLst/>
                    <a:uLnTx/>
                    <a:uFillTx/>
                    <a:latin typeface="Arial" charset="0"/>
                    <a:ea typeface="宋体" panose="02010600030101010101" pitchFamily="2" charset="-122"/>
                    <a:cs typeface="+mn-cs"/>
                  </a:endParaRPr>
                </a:p>
              </p:txBody>
            </p:sp>
            <p:sp>
              <p:nvSpPr>
                <p:cNvPr id="48" name="Freeform 62">
                  <a:extLst>
                    <a:ext uri="{FF2B5EF4-FFF2-40B4-BE49-F238E27FC236}">
                      <a16:creationId xmlns:a16="http://schemas.microsoft.com/office/drawing/2014/main" id="{241B71E5-2FD8-25DE-7B92-2B6EC74ACABE}"/>
                    </a:ext>
                  </a:extLst>
                </p:cNvPr>
                <p:cNvSpPr>
                  <a:spLocks/>
                </p:cNvSpPr>
                <p:nvPr/>
              </p:nvSpPr>
              <p:spPr bwMode="auto">
                <a:xfrm>
                  <a:off x="1932503" y="2610258"/>
                  <a:ext cx="20312" cy="36833"/>
                </a:xfrm>
                <a:custGeom>
                  <a:avLst/>
                  <a:gdLst/>
                  <a:ahLst/>
                  <a:cxnLst>
                    <a:cxn ang="0">
                      <a:pos x="0" y="64"/>
                    </a:cxn>
                    <a:cxn ang="0">
                      <a:pos x="4" y="100"/>
                    </a:cxn>
                    <a:cxn ang="0">
                      <a:pos x="28" y="116"/>
                    </a:cxn>
                    <a:cxn ang="0">
                      <a:pos x="64" y="96"/>
                    </a:cxn>
                    <a:cxn ang="0">
                      <a:pos x="64" y="48"/>
                    </a:cxn>
                    <a:cxn ang="0">
                      <a:pos x="52" y="0"/>
                    </a:cxn>
                    <a:cxn ang="0">
                      <a:pos x="12" y="16"/>
                    </a:cxn>
                    <a:cxn ang="0">
                      <a:pos x="0" y="64"/>
                    </a:cxn>
                  </a:cxnLst>
                  <a:rect l="0" t="0" r="r" b="b"/>
                  <a:pathLst>
                    <a:path w="64" h="116">
                      <a:moveTo>
                        <a:pt x="0" y="64"/>
                      </a:moveTo>
                      <a:lnTo>
                        <a:pt x="4" y="100"/>
                      </a:lnTo>
                      <a:lnTo>
                        <a:pt x="28" y="116"/>
                      </a:lnTo>
                      <a:lnTo>
                        <a:pt x="64" y="96"/>
                      </a:lnTo>
                      <a:lnTo>
                        <a:pt x="64" y="48"/>
                      </a:lnTo>
                      <a:lnTo>
                        <a:pt x="52" y="0"/>
                      </a:lnTo>
                      <a:lnTo>
                        <a:pt x="12" y="16"/>
                      </a:lnTo>
                      <a:lnTo>
                        <a:pt x="0" y="64"/>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533" b="1" i="0" u="none" strike="noStrike" kern="0" cap="none" spc="0" normalizeH="0" baseline="0" noProof="0">
                    <a:ln>
                      <a:noFill/>
                    </a:ln>
                    <a:solidFill>
                      <a:srgbClr val="000000"/>
                    </a:solidFill>
                    <a:effectLst/>
                    <a:uLnTx/>
                    <a:uFillTx/>
                    <a:latin typeface="Arial" charset="0"/>
                    <a:ea typeface="宋体" panose="02010600030101010101" pitchFamily="2" charset="-122"/>
                    <a:cs typeface="+mn-cs"/>
                  </a:endParaRPr>
                </a:p>
              </p:txBody>
            </p:sp>
            <p:sp>
              <p:nvSpPr>
                <p:cNvPr id="49" name="Freeform 63">
                  <a:extLst>
                    <a:ext uri="{FF2B5EF4-FFF2-40B4-BE49-F238E27FC236}">
                      <a16:creationId xmlns:a16="http://schemas.microsoft.com/office/drawing/2014/main" id="{04ABFC79-E66B-AA6A-FFEC-AC1547168DC9}"/>
                    </a:ext>
                  </a:extLst>
                </p:cNvPr>
                <p:cNvSpPr>
                  <a:spLocks/>
                </p:cNvSpPr>
                <p:nvPr/>
              </p:nvSpPr>
              <p:spPr bwMode="auto">
                <a:xfrm>
                  <a:off x="1936311" y="2528972"/>
                  <a:ext cx="19043" cy="52074"/>
                </a:xfrm>
                <a:custGeom>
                  <a:avLst/>
                  <a:gdLst/>
                  <a:ahLst/>
                  <a:cxnLst>
                    <a:cxn ang="0">
                      <a:pos x="0" y="48"/>
                    </a:cxn>
                    <a:cxn ang="0">
                      <a:pos x="4" y="92"/>
                    </a:cxn>
                    <a:cxn ang="0">
                      <a:pos x="36" y="164"/>
                    </a:cxn>
                    <a:cxn ang="0">
                      <a:pos x="60" y="148"/>
                    </a:cxn>
                    <a:cxn ang="0">
                      <a:pos x="48" y="96"/>
                    </a:cxn>
                    <a:cxn ang="0">
                      <a:pos x="48" y="20"/>
                    </a:cxn>
                    <a:cxn ang="0">
                      <a:pos x="12" y="0"/>
                    </a:cxn>
                    <a:cxn ang="0">
                      <a:pos x="0" y="48"/>
                    </a:cxn>
                  </a:cxnLst>
                  <a:rect l="0" t="0" r="r" b="b"/>
                  <a:pathLst>
                    <a:path w="60" h="164">
                      <a:moveTo>
                        <a:pt x="0" y="48"/>
                      </a:moveTo>
                      <a:lnTo>
                        <a:pt x="4" y="92"/>
                      </a:lnTo>
                      <a:lnTo>
                        <a:pt x="36" y="164"/>
                      </a:lnTo>
                      <a:lnTo>
                        <a:pt x="60" y="148"/>
                      </a:lnTo>
                      <a:lnTo>
                        <a:pt x="48" y="96"/>
                      </a:lnTo>
                      <a:lnTo>
                        <a:pt x="48" y="20"/>
                      </a:lnTo>
                      <a:lnTo>
                        <a:pt x="12" y="0"/>
                      </a:lnTo>
                      <a:lnTo>
                        <a:pt x="0" y="48"/>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533" b="1" i="0" u="none" strike="noStrike" kern="0" cap="none" spc="0" normalizeH="0" baseline="0" noProof="0">
                    <a:ln>
                      <a:noFill/>
                    </a:ln>
                    <a:solidFill>
                      <a:srgbClr val="000000"/>
                    </a:solidFill>
                    <a:effectLst/>
                    <a:uLnTx/>
                    <a:uFillTx/>
                    <a:latin typeface="Arial" charset="0"/>
                    <a:ea typeface="宋体" panose="02010600030101010101" pitchFamily="2" charset="-122"/>
                    <a:cs typeface="+mn-cs"/>
                  </a:endParaRPr>
                </a:p>
              </p:txBody>
            </p:sp>
            <p:sp>
              <p:nvSpPr>
                <p:cNvPr id="50" name="Freeform 68">
                  <a:extLst>
                    <a:ext uri="{FF2B5EF4-FFF2-40B4-BE49-F238E27FC236}">
                      <a16:creationId xmlns:a16="http://schemas.microsoft.com/office/drawing/2014/main" id="{942A49C4-1330-936C-A858-5F5DA54B6FB7}"/>
                    </a:ext>
                  </a:extLst>
                </p:cNvPr>
                <p:cNvSpPr>
                  <a:spLocks/>
                </p:cNvSpPr>
                <p:nvPr/>
              </p:nvSpPr>
              <p:spPr bwMode="auto">
                <a:xfrm>
                  <a:off x="1109534" y="3094796"/>
                  <a:ext cx="108227" cy="41595"/>
                </a:xfrm>
                <a:custGeom>
                  <a:avLst/>
                  <a:gdLst/>
                  <a:ahLst/>
                  <a:cxnLst>
                    <a:cxn ang="0">
                      <a:pos x="0" y="47"/>
                    </a:cxn>
                    <a:cxn ang="0">
                      <a:pos x="80" y="80"/>
                    </a:cxn>
                    <a:cxn ang="0">
                      <a:pos x="146" y="101"/>
                    </a:cxn>
                    <a:cxn ang="0">
                      <a:pos x="206" y="101"/>
                    </a:cxn>
                    <a:cxn ang="0">
                      <a:pos x="249" y="84"/>
                    </a:cxn>
                    <a:cxn ang="0">
                      <a:pos x="291" y="131"/>
                    </a:cxn>
                    <a:cxn ang="0">
                      <a:pos x="341" y="38"/>
                    </a:cxn>
                    <a:cxn ang="0">
                      <a:pos x="225" y="38"/>
                    </a:cxn>
                    <a:cxn ang="0">
                      <a:pos x="169" y="50"/>
                    </a:cxn>
                    <a:cxn ang="0">
                      <a:pos x="145" y="22"/>
                    </a:cxn>
                    <a:cxn ang="0">
                      <a:pos x="125" y="14"/>
                    </a:cxn>
                    <a:cxn ang="0">
                      <a:pos x="127" y="0"/>
                    </a:cxn>
                    <a:cxn ang="0">
                      <a:pos x="81" y="14"/>
                    </a:cxn>
                    <a:cxn ang="0">
                      <a:pos x="0" y="47"/>
                    </a:cxn>
                  </a:cxnLst>
                  <a:rect l="0" t="0" r="r" b="b"/>
                  <a:pathLst>
                    <a:path w="341" h="131">
                      <a:moveTo>
                        <a:pt x="0" y="47"/>
                      </a:moveTo>
                      <a:lnTo>
                        <a:pt x="80" y="80"/>
                      </a:lnTo>
                      <a:lnTo>
                        <a:pt x="146" y="101"/>
                      </a:lnTo>
                      <a:lnTo>
                        <a:pt x="206" y="101"/>
                      </a:lnTo>
                      <a:lnTo>
                        <a:pt x="249" y="84"/>
                      </a:lnTo>
                      <a:lnTo>
                        <a:pt x="291" y="131"/>
                      </a:lnTo>
                      <a:lnTo>
                        <a:pt x="341" y="38"/>
                      </a:lnTo>
                      <a:lnTo>
                        <a:pt x="225" y="38"/>
                      </a:lnTo>
                      <a:lnTo>
                        <a:pt x="169" y="50"/>
                      </a:lnTo>
                      <a:lnTo>
                        <a:pt x="145" y="22"/>
                      </a:lnTo>
                      <a:lnTo>
                        <a:pt x="125" y="14"/>
                      </a:lnTo>
                      <a:lnTo>
                        <a:pt x="127" y="0"/>
                      </a:lnTo>
                      <a:lnTo>
                        <a:pt x="81" y="14"/>
                      </a:lnTo>
                      <a:lnTo>
                        <a:pt x="0" y="47"/>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533" b="1" i="0" u="none" strike="noStrike" kern="0" cap="none" spc="0" normalizeH="0" baseline="0" noProof="0">
                    <a:ln>
                      <a:noFill/>
                    </a:ln>
                    <a:solidFill>
                      <a:srgbClr val="000000"/>
                    </a:solidFill>
                    <a:effectLst/>
                    <a:uLnTx/>
                    <a:uFillTx/>
                    <a:latin typeface="Arial" charset="0"/>
                    <a:ea typeface="宋体" panose="02010600030101010101" pitchFamily="2" charset="-122"/>
                    <a:cs typeface="+mn-cs"/>
                  </a:endParaRPr>
                </a:p>
              </p:txBody>
            </p:sp>
            <p:sp>
              <p:nvSpPr>
                <p:cNvPr id="51" name="Freeform 69">
                  <a:extLst>
                    <a:ext uri="{FF2B5EF4-FFF2-40B4-BE49-F238E27FC236}">
                      <a16:creationId xmlns:a16="http://schemas.microsoft.com/office/drawing/2014/main" id="{E27D909E-BF7C-052B-55F2-CCECFDA367FE}"/>
                    </a:ext>
                  </a:extLst>
                </p:cNvPr>
                <p:cNvSpPr>
                  <a:spLocks/>
                </p:cNvSpPr>
                <p:nvPr/>
              </p:nvSpPr>
              <p:spPr bwMode="auto">
                <a:xfrm>
                  <a:off x="1222839" y="3115117"/>
                  <a:ext cx="27930" cy="22227"/>
                </a:xfrm>
                <a:custGeom>
                  <a:avLst/>
                  <a:gdLst/>
                  <a:ahLst/>
                  <a:cxnLst>
                    <a:cxn ang="0">
                      <a:pos x="0" y="42"/>
                    </a:cxn>
                    <a:cxn ang="0">
                      <a:pos x="14" y="64"/>
                    </a:cxn>
                    <a:cxn ang="0">
                      <a:pos x="88" y="70"/>
                    </a:cxn>
                    <a:cxn ang="0">
                      <a:pos x="80" y="18"/>
                    </a:cxn>
                    <a:cxn ang="0">
                      <a:pos x="38" y="0"/>
                    </a:cxn>
                    <a:cxn ang="0">
                      <a:pos x="8" y="10"/>
                    </a:cxn>
                    <a:cxn ang="0">
                      <a:pos x="0" y="42"/>
                    </a:cxn>
                  </a:cxnLst>
                  <a:rect l="0" t="0" r="r" b="b"/>
                  <a:pathLst>
                    <a:path w="88" h="70">
                      <a:moveTo>
                        <a:pt x="0" y="42"/>
                      </a:moveTo>
                      <a:lnTo>
                        <a:pt x="14" y="64"/>
                      </a:lnTo>
                      <a:lnTo>
                        <a:pt x="88" y="70"/>
                      </a:lnTo>
                      <a:lnTo>
                        <a:pt x="80" y="18"/>
                      </a:lnTo>
                      <a:lnTo>
                        <a:pt x="38" y="0"/>
                      </a:lnTo>
                      <a:lnTo>
                        <a:pt x="8" y="10"/>
                      </a:lnTo>
                      <a:lnTo>
                        <a:pt x="0" y="42"/>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533" b="1" i="0" u="none" strike="noStrike" kern="0" cap="none" spc="0" normalizeH="0" baseline="0" noProof="0">
                    <a:ln>
                      <a:noFill/>
                    </a:ln>
                    <a:solidFill>
                      <a:srgbClr val="000000"/>
                    </a:solidFill>
                    <a:effectLst/>
                    <a:uLnTx/>
                    <a:uFillTx/>
                    <a:latin typeface="Arial" charset="0"/>
                    <a:ea typeface="宋体" panose="02010600030101010101" pitchFamily="2" charset="-122"/>
                    <a:cs typeface="+mn-cs"/>
                  </a:endParaRPr>
                </a:p>
              </p:txBody>
            </p:sp>
            <p:sp>
              <p:nvSpPr>
                <p:cNvPr id="52" name="Freeform 72">
                  <a:extLst>
                    <a:ext uri="{FF2B5EF4-FFF2-40B4-BE49-F238E27FC236}">
                      <a16:creationId xmlns:a16="http://schemas.microsoft.com/office/drawing/2014/main" id="{60F7BF56-0D0F-DD0B-22FD-9F7D015C1DD0}"/>
                    </a:ext>
                  </a:extLst>
                </p:cNvPr>
                <p:cNvSpPr>
                  <a:spLocks/>
                </p:cNvSpPr>
                <p:nvPr/>
              </p:nvSpPr>
              <p:spPr bwMode="auto">
                <a:xfrm>
                  <a:off x="815322" y="2342587"/>
                  <a:ext cx="1210808" cy="1187214"/>
                </a:xfrm>
                <a:custGeom>
                  <a:avLst/>
                  <a:gdLst/>
                  <a:ahLst/>
                  <a:cxnLst>
                    <a:cxn ang="0">
                      <a:pos x="2075" y="146"/>
                    </a:cxn>
                    <a:cxn ang="0">
                      <a:pos x="1904" y="334"/>
                    </a:cxn>
                    <a:cxn ang="0">
                      <a:pos x="1580" y="382"/>
                    </a:cxn>
                    <a:cxn ang="0">
                      <a:pos x="1223" y="346"/>
                    </a:cxn>
                    <a:cxn ang="0">
                      <a:pos x="912" y="335"/>
                    </a:cxn>
                    <a:cxn ang="0">
                      <a:pos x="785" y="865"/>
                    </a:cxn>
                    <a:cxn ang="0">
                      <a:pos x="528" y="1055"/>
                    </a:cxn>
                    <a:cxn ang="0">
                      <a:pos x="371" y="899"/>
                    </a:cxn>
                    <a:cxn ang="0">
                      <a:pos x="287" y="1066"/>
                    </a:cxn>
                    <a:cxn ang="0">
                      <a:pos x="107" y="1318"/>
                    </a:cxn>
                    <a:cxn ang="0">
                      <a:pos x="47" y="1654"/>
                    </a:cxn>
                    <a:cxn ang="0">
                      <a:pos x="231" y="1717"/>
                    </a:cxn>
                    <a:cxn ang="0">
                      <a:pos x="423" y="1955"/>
                    </a:cxn>
                    <a:cxn ang="0">
                      <a:pos x="644" y="2171"/>
                    </a:cxn>
                    <a:cxn ang="0">
                      <a:pos x="1112" y="2329"/>
                    </a:cxn>
                    <a:cxn ang="0">
                      <a:pos x="1457" y="2495"/>
                    </a:cxn>
                    <a:cxn ang="0">
                      <a:pos x="1628" y="2785"/>
                    </a:cxn>
                    <a:cxn ang="0">
                      <a:pos x="1860" y="2915"/>
                    </a:cxn>
                    <a:cxn ang="0">
                      <a:pos x="2102" y="2876"/>
                    </a:cxn>
                    <a:cxn ang="0">
                      <a:pos x="2234" y="3128"/>
                    </a:cxn>
                    <a:cxn ang="0">
                      <a:pos x="2433" y="3271"/>
                    </a:cxn>
                    <a:cxn ang="0">
                      <a:pos x="2658" y="3424"/>
                    </a:cxn>
                    <a:cxn ang="0">
                      <a:pos x="2963" y="3461"/>
                    </a:cxn>
                    <a:cxn ang="0">
                      <a:pos x="3216" y="3661"/>
                    </a:cxn>
                    <a:cxn ang="0">
                      <a:pos x="3426" y="3718"/>
                    </a:cxn>
                    <a:cxn ang="0">
                      <a:pos x="3677" y="3710"/>
                    </a:cxn>
                    <a:cxn ang="0">
                      <a:pos x="3704" y="3517"/>
                    </a:cxn>
                    <a:cxn ang="0">
                      <a:pos x="3623" y="3280"/>
                    </a:cxn>
                    <a:cxn ang="0">
                      <a:pos x="3785" y="2906"/>
                    </a:cxn>
                    <a:cxn ang="0">
                      <a:pos x="3759" y="2629"/>
                    </a:cxn>
                    <a:cxn ang="0">
                      <a:pos x="3729" y="2095"/>
                    </a:cxn>
                    <a:cxn ang="0">
                      <a:pos x="3732" y="1816"/>
                    </a:cxn>
                    <a:cxn ang="0">
                      <a:pos x="3677" y="1544"/>
                    </a:cxn>
                    <a:cxn ang="0">
                      <a:pos x="3587" y="1243"/>
                    </a:cxn>
                    <a:cxn ang="0">
                      <a:pos x="3476" y="1019"/>
                    </a:cxn>
                    <a:cxn ang="0">
                      <a:pos x="3473" y="641"/>
                    </a:cxn>
                    <a:cxn ang="0">
                      <a:pos x="3175" y="654"/>
                    </a:cxn>
                    <a:cxn ang="0">
                      <a:pos x="2900" y="572"/>
                    </a:cxn>
                    <a:cxn ang="0">
                      <a:pos x="2717" y="445"/>
                    </a:cxn>
                    <a:cxn ang="0">
                      <a:pos x="2590" y="290"/>
                    </a:cxn>
                    <a:cxn ang="0">
                      <a:pos x="2526" y="54"/>
                    </a:cxn>
                    <a:cxn ang="0">
                      <a:pos x="2322" y="64"/>
                    </a:cxn>
                    <a:cxn ang="0">
                      <a:pos x="2160" y="1"/>
                    </a:cxn>
                  </a:cxnLst>
                  <a:rect l="0" t="0" r="r" b="b"/>
                  <a:pathLst>
                    <a:path w="3815" h="3739">
                      <a:moveTo>
                        <a:pt x="2160" y="1"/>
                      </a:moveTo>
                      <a:lnTo>
                        <a:pt x="2160" y="95"/>
                      </a:lnTo>
                      <a:lnTo>
                        <a:pt x="2075" y="146"/>
                      </a:lnTo>
                      <a:lnTo>
                        <a:pt x="2028" y="241"/>
                      </a:lnTo>
                      <a:lnTo>
                        <a:pt x="2003" y="347"/>
                      </a:lnTo>
                      <a:lnTo>
                        <a:pt x="1904" y="334"/>
                      </a:lnTo>
                      <a:lnTo>
                        <a:pt x="1752" y="299"/>
                      </a:lnTo>
                      <a:lnTo>
                        <a:pt x="1680" y="383"/>
                      </a:lnTo>
                      <a:lnTo>
                        <a:pt x="1580" y="382"/>
                      </a:lnTo>
                      <a:lnTo>
                        <a:pt x="1452" y="287"/>
                      </a:lnTo>
                      <a:lnTo>
                        <a:pt x="1319" y="287"/>
                      </a:lnTo>
                      <a:lnTo>
                        <a:pt x="1223" y="346"/>
                      </a:lnTo>
                      <a:lnTo>
                        <a:pt x="1091" y="314"/>
                      </a:lnTo>
                      <a:lnTo>
                        <a:pt x="992" y="287"/>
                      </a:lnTo>
                      <a:lnTo>
                        <a:pt x="912" y="335"/>
                      </a:lnTo>
                      <a:lnTo>
                        <a:pt x="923" y="608"/>
                      </a:lnTo>
                      <a:lnTo>
                        <a:pt x="846" y="743"/>
                      </a:lnTo>
                      <a:lnTo>
                        <a:pt x="785" y="865"/>
                      </a:lnTo>
                      <a:lnTo>
                        <a:pt x="723" y="965"/>
                      </a:lnTo>
                      <a:lnTo>
                        <a:pt x="636" y="1079"/>
                      </a:lnTo>
                      <a:lnTo>
                        <a:pt x="528" y="1055"/>
                      </a:lnTo>
                      <a:lnTo>
                        <a:pt x="492" y="1030"/>
                      </a:lnTo>
                      <a:lnTo>
                        <a:pt x="435" y="937"/>
                      </a:lnTo>
                      <a:lnTo>
                        <a:pt x="371" y="899"/>
                      </a:lnTo>
                      <a:lnTo>
                        <a:pt x="288" y="943"/>
                      </a:lnTo>
                      <a:lnTo>
                        <a:pt x="219" y="971"/>
                      </a:lnTo>
                      <a:lnTo>
                        <a:pt x="287" y="1066"/>
                      </a:lnTo>
                      <a:lnTo>
                        <a:pt x="240" y="1162"/>
                      </a:lnTo>
                      <a:lnTo>
                        <a:pt x="171" y="1249"/>
                      </a:lnTo>
                      <a:lnTo>
                        <a:pt x="107" y="1318"/>
                      </a:lnTo>
                      <a:lnTo>
                        <a:pt x="33" y="1435"/>
                      </a:lnTo>
                      <a:lnTo>
                        <a:pt x="0" y="1525"/>
                      </a:lnTo>
                      <a:lnTo>
                        <a:pt x="47" y="1654"/>
                      </a:lnTo>
                      <a:lnTo>
                        <a:pt x="125" y="1660"/>
                      </a:lnTo>
                      <a:lnTo>
                        <a:pt x="182" y="1643"/>
                      </a:lnTo>
                      <a:lnTo>
                        <a:pt x="231" y="1717"/>
                      </a:lnTo>
                      <a:lnTo>
                        <a:pt x="249" y="1837"/>
                      </a:lnTo>
                      <a:lnTo>
                        <a:pt x="311" y="1906"/>
                      </a:lnTo>
                      <a:lnTo>
                        <a:pt x="423" y="1955"/>
                      </a:lnTo>
                      <a:lnTo>
                        <a:pt x="513" y="2029"/>
                      </a:lnTo>
                      <a:lnTo>
                        <a:pt x="530" y="2110"/>
                      </a:lnTo>
                      <a:lnTo>
                        <a:pt x="644" y="2171"/>
                      </a:lnTo>
                      <a:lnTo>
                        <a:pt x="852" y="2285"/>
                      </a:lnTo>
                      <a:lnTo>
                        <a:pt x="972" y="2320"/>
                      </a:lnTo>
                      <a:lnTo>
                        <a:pt x="1112" y="2329"/>
                      </a:lnTo>
                      <a:lnTo>
                        <a:pt x="1188" y="2359"/>
                      </a:lnTo>
                      <a:lnTo>
                        <a:pt x="1364" y="2383"/>
                      </a:lnTo>
                      <a:lnTo>
                        <a:pt x="1457" y="2495"/>
                      </a:lnTo>
                      <a:lnTo>
                        <a:pt x="1565" y="2602"/>
                      </a:lnTo>
                      <a:lnTo>
                        <a:pt x="1572" y="2711"/>
                      </a:lnTo>
                      <a:lnTo>
                        <a:pt x="1628" y="2785"/>
                      </a:lnTo>
                      <a:lnTo>
                        <a:pt x="1703" y="2813"/>
                      </a:lnTo>
                      <a:lnTo>
                        <a:pt x="1802" y="2867"/>
                      </a:lnTo>
                      <a:lnTo>
                        <a:pt x="1860" y="2915"/>
                      </a:lnTo>
                      <a:lnTo>
                        <a:pt x="1952" y="2932"/>
                      </a:lnTo>
                      <a:lnTo>
                        <a:pt x="2013" y="2878"/>
                      </a:lnTo>
                      <a:lnTo>
                        <a:pt x="2102" y="2876"/>
                      </a:lnTo>
                      <a:lnTo>
                        <a:pt x="2150" y="2944"/>
                      </a:lnTo>
                      <a:lnTo>
                        <a:pt x="2195" y="3031"/>
                      </a:lnTo>
                      <a:lnTo>
                        <a:pt x="2234" y="3128"/>
                      </a:lnTo>
                      <a:lnTo>
                        <a:pt x="2285" y="3178"/>
                      </a:lnTo>
                      <a:lnTo>
                        <a:pt x="2348" y="3224"/>
                      </a:lnTo>
                      <a:lnTo>
                        <a:pt x="2433" y="3271"/>
                      </a:lnTo>
                      <a:lnTo>
                        <a:pt x="2478" y="3344"/>
                      </a:lnTo>
                      <a:lnTo>
                        <a:pt x="2553" y="3409"/>
                      </a:lnTo>
                      <a:lnTo>
                        <a:pt x="2658" y="3424"/>
                      </a:lnTo>
                      <a:lnTo>
                        <a:pt x="2739" y="3377"/>
                      </a:lnTo>
                      <a:lnTo>
                        <a:pt x="2909" y="3380"/>
                      </a:lnTo>
                      <a:lnTo>
                        <a:pt x="2963" y="3461"/>
                      </a:lnTo>
                      <a:lnTo>
                        <a:pt x="3035" y="3523"/>
                      </a:lnTo>
                      <a:lnTo>
                        <a:pt x="3096" y="3586"/>
                      </a:lnTo>
                      <a:lnTo>
                        <a:pt x="3216" y="3661"/>
                      </a:lnTo>
                      <a:lnTo>
                        <a:pt x="3269" y="3691"/>
                      </a:lnTo>
                      <a:lnTo>
                        <a:pt x="3353" y="3700"/>
                      </a:lnTo>
                      <a:lnTo>
                        <a:pt x="3426" y="3718"/>
                      </a:lnTo>
                      <a:lnTo>
                        <a:pt x="3486" y="3739"/>
                      </a:lnTo>
                      <a:lnTo>
                        <a:pt x="3582" y="3719"/>
                      </a:lnTo>
                      <a:lnTo>
                        <a:pt x="3677" y="3710"/>
                      </a:lnTo>
                      <a:lnTo>
                        <a:pt x="3714" y="3689"/>
                      </a:lnTo>
                      <a:lnTo>
                        <a:pt x="3723" y="3619"/>
                      </a:lnTo>
                      <a:lnTo>
                        <a:pt x="3704" y="3517"/>
                      </a:lnTo>
                      <a:lnTo>
                        <a:pt x="3639" y="3445"/>
                      </a:lnTo>
                      <a:lnTo>
                        <a:pt x="3677" y="3344"/>
                      </a:lnTo>
                      <a:lnTo>
                        <a:pt x="3623" y="3280"/>
                      </a:lnTo>
                      <a:lnTo>
                        <a:pt x="3612" y="3152"/>
                      </a:lnTo>
                      <a:lnTo>
                        <a:pt x="3711" y="2987"/>
                      </a:lnTo>
                      <a:lnTo>
                        <a:pt x="3785" y="2906"/>
                      </a:lnTo>
                      <a:lnTo>
                        <a:pt x="3815" y="2800"/>
                      </a:lnTo>
                      <a:lnTo>
                        <a:pt x="3795" y="2696"/>
                      </a:lnTo>
                      <a:lnTo>
                        <a:pt x="3759" y="2629"/>
                      </a:lnTo>
                      <a:lnTo>
                        <a:pt x="3776" y="2492"/>
                      </a:lnTo>
                      <a:lnTo>
                        <a:pt x="3729" y="2246"/>
                      </a:lnTo>
                      <a:lnTo>
                        <a:pt x="3729" y="2095"/>
                      </a:lnTo>
                      <a:lnTo>
                        <a:pt x="3723" y="1987"/>
                      </a:lnTo>
                      <a:lnTo>
                        <a:pt x="3732" y="1909"/>
                      </a:lnTo>
                      <a:lnTo>
                        <a:pt x="3732" y="1816"/>
                      </a:lnTo>
                      <a:lnTo>
                        <a:pt x="3696" y="1729"/>
                      </a:lnTo>
                      <a:lnTo>
                        <a:pt x="3668" y="1673"/>
                      </a:lnTo>
                      <a:lnTo>
                        <a:pt x="3677" y="1544"/>
                      </a:lnTo>
                      <a:lnTo>
                        <a:pt x="3644" y="1420"/>
                      </a:lnTo>
                      <a:lnTo>
                        <a:pt x="3593" y="1333"/>
                      </a:lnTo>
                      <a:lnTo>
                        <a:pt x="3587" y="1243"/>
                      </a:lnTo>
                      <a:lnTo>
                        <a:pt x="3518" y="1157"/>
                      </a:lnTo>
                      <a:lnTo>
                        <a:pt x="3483" y="1082"/>
                      </a:lnTo>
                      <a:lnTo>
                        <a:pt x="3476" y="1019"/>
                      </a:lnTo>
                      <a:lnTo>
                        <a:pt x="3432" y="881"/>
                      </a:lnTo>
                      <a:lnTo>
                        <a:pt x="3410" y="760"/>
                      </a:lnTo>
                      <a:lnTo>
                        <a:pt x="3473" y="641"/>
                      </a:lnTo>
                      <a:lnTo>
                        <a:pt x="3344" y="608"/>
                      </a:lnTo>
                      <a:lnTo>
                        <a:pt x="3274" y="654"/>
                      </a:lnTo>
                      <a:lnTo>
                        <a:pt x="3175" y="654"/>
                      </a:lnTo>
                      <a:lnTo>
                        <a:pt x="3097" y="599"/>
                      </a:lnTo>
                      <a:lnTo>
                        <a:pt x="2999" y="545"/>
                      </a:lnTo>
                      <a:lnTo>
                        <a:pt x="2900" y="572"/>
                      </a:lnTo>
                      <a:lnTo>
                        <a:pt x="2851" y="499"/>
                      </a:lnTo>
                      <a:lnTo>
                        <a:pt x="2794" y="418"/>
                      </a:lnTo>
                      <a:lnTo>
                        <a:pt x="2717" y="445"/>
                      </a:lnTo>
                      <a:lnTo>
                        <a:pt x="2660" y="490"/>
                      </a:lnTo>
                      <a:lnTo>
                        <a:pt x="2625" y="381"/>
                      </a:lnTo>
                      <a:lnTo>
                        <a:pt x="2590" y="290"/>
                      </a:lnTo>
                      <a:lnTo>
                        <a:pt x="2519" y="227"/>
                      </a:lnTo>
                      <a:lnTo>
                        <a:pt x="2526" y="145"/>
                      </a:lnTo>
                      <a:lnTo>
                        <a:pt x="2526" y="54"/>
                      </a:lnTo>
                      <a:lnTo>
                        <a:pt x="2449" y="36"/>
                      </a:lnTo>
                      <a:lnTo>
                        <a:pt x="2378" y="36"/>
                      </a:lnTo>
                      <a:lnTo>
                        <a:pt x="2322" y="64"/>
                      </a:lnTo>
                      <a:lnTo>
                        <a:pt x="2265" y="0"/>
                      </a:lnTo>
                      <a:lnTo>
                        <a:pt x="2195" y="0"/>
                      </a:lnTo>
                      <a:lnTo>
                        <a:pt x="2160" y="1"/>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533" b="1" i="0" u="none" strike="noStrike" kern="0" cap="none" spc="0" normalizeH="0" baseline="0" noProof="0">
                    <a:ln>
                      <a:noFill/>
                    </a:ln>
                    <a:solidFill>
                      <a:srgbClr val="000000"/>
                    </a:solidFill>
                    <a:effectLst/>
                    <a:uLnTx/>
                    <a:uFillTx/>
                    <a:latin typeface="Arial" charset="0"/>
                    <a:ea typeface="宋体" panose="02010600030101010101" pitchFamily="2" charset="-122"/>
                    <a:cs typeface="+mn-cs"/>
                  </a:endParaRPr>
                </a:p>
              </p:txBody>
            </p:sp>
            <p:sp>
              <p:nvSpPr>
                <p:cNvPr id="53" name="Freeform 65">
                  <a:extLst>
                    <a:ext uri="{FF2B5EF4-FFF2-40B4-BE49-F238E27FC236}">
                      <a16:creationId xmlns:a16="http://schemas.microsoft.com/office/drawing/2014/main" id="{9AE49FA9-4AE2-EC4A-FEED-8F3B8ADE02E2}"/>
                    </a:ext>
                  </a:extLst>
                </p:cNvPr>
                <p:cNvSpPr>
                  <a:spLocks/>
                </p:cNvSpPr>
                <p:nvPr/>
              </p:nvSpPr>
              <p:spPr bwMode="auto">
                <a:xfrm>
                  <a:off x="768350" y="2797595"/>
                  <a:ext cx="21582" cy="42548"/>
                </a:xfrm>
                <a:custGeom>
                  <a:avLst/>
                  <a:gdLst/>
                  <a:ahLst/>
                  <a:cxnLst>
                    <a:cxn ang="0">
                      <a:pos x="0" y="42"/>
                    </a:cxn>
                    <a:cxn ang="0">
                      <a:pos x="14" y="64"/>
                    </a:cxn>
                    <a:cxn ang="0">
                      <a:pos x="40" y="114"/>
                    </a:cxn>
                    <a:cxn ang="0">
                      <a:pos x="64" y="134"/>
                    </a:cxn>
                    <a:cxn ang="0">
                      <a:pos x="68" y="98"/>
                    </a:cxn>
                    <a:cxn ang="0">
                      <a:pos x="44" y="62"/>
                    </a:cxn>
                    <a:cxn ang="0">
                      <a:pos x="38" y="0"/>
                    </a:cxn>
                    <a:cxn ang="0">
                      <a:pos x="8" y="10"/>
                    </a:cxn>
                    <a:cxn ang="0">
                      <a:pos x="0" y="42"/>
                    </a:cxn>
                  </a:cxnLst>
                  <a:rect l="0" t="0" r="r" b="b"/>
                  <a:pathLst>
                    <a:path w="68" h="134">
                      <a:moveTo>
                        <a:pt x="0" y="42"/>
                      </a:moveTo>
                      <a:lnTo>
                        <a:pt x="14" y="64"/>
                      </a:lnTo>
                      <a:lnTo>
                        <a:pt x="40" y="114"/>
                      </a:lnTo>
                      <a:lnTo>
                        <a:pt x="64" y="134"/>
                      </a:lnTo>
                      <a:lnTo>
                        <a:pt x="68" y="98"/>
                      </a:lnTo>
                      <a:lnTo>
                        <a:pt x="44" y="62"/>
                      </a:lnTo>
                      <a:lnTo>
                        <a:pt x="38" y="0"/>
                      </a:lnTo>
                      <a:lnTo>
                        <a:pt x="8" y="10"/>
                      </a:lnTo>
                      <a:lnTo>
                        <a:pt x="0" y="42"/>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533" b="1" i="0" u="none" strike="noStrike" kern="0" cap="none" spc="0" normalizeH="0" baseline="0" noProof="0">
                    <a:ln>
                      <a:noFill/>
                    </a:ln>
                    <a:solidFill>
                      <a:srgbClr val="000000"/>
                    </a:solidFill>
                    <a:effectLst/>
                    <a:uLnTx/>
                    <a:uFillTx/>
                    <a:latin typeface="Arial" charset="0"/>
                    <a:ea typeface="宋体" panose="02010600030101010101" pitchFamily="2" charset="-122"/>
                    <a:cs typeface="+mn-cs"/>
                  </a:endParaRPr>
                </a:p>
              </p:txBody>
            </p:sp>
          </p:grpSp>
          <p:grpSp>
            <p:nvGrpSpPr>
              <p:cNvPr id="15" name="组合 85">
                <a:extLst>
                  <a:ext uri="{FF2B5EF4-FFF2-40B4-BE49-F238E27FC236}">
                    <a16:creationId xmlns:a16="http://schemas.microsoft.com/office/drawing/2014/main" id="{B990C564-1D87-6353-E7B4-7E5DBFC3799A}"/>
                  </a:ext>
                </a:extLst>
              </p:cNvPr>
              <p:cNvGrpSpPr/>
              <p:nvPr/>
            </p:nvGrpSpPr>
            <p:grpSpPr>
              <a:xfrm>
                <a:off x="10842720" y="4391996"/>
                <a:ext cx="2071314" cy="2238877"/>
                <a:chOff x="1717953" y="2773612"/>
                <a:chExt cx="1366132" cy="1476646"/>
              </a:xfrm>
              <a:solidFill>
                <a:srgbClr val="B10933"/>
              </a:solidFill>
            </p:grpSpPr>
            <p:sp>
              <p:nvSpPr>
                <p:cNvPr id="34" name="Freeform 11">
                  <a:extLst>
                    <a:ext uri="{FF2B5EF4-FFF2-40B4-BE49-F238E27FC236}">
                      <a16:creationId xmlns:a16="http://schemas.microsoft.com/office/drawing/2014/main" id="{ED2DE08A-6759-8F0C-8EE6-A78E6DB41528}"/>
                    </a:ext>
                  </a:extLst>
                </p:cNvPr>
                <p:cNvSpPr>
                  <a:spLocks/>
                </p:cNvSpPr>
                <p:nvPr/>
              </p:nvSpPr>
              <p:spPr bwMode="auto">
                <a:xfrm>
                  <a:off x="1717953" y="3474552"/>
                  <a:ext cx="879780" cy="775706"/>
                </a:xfrm>
                <a:custGeom>
                  <a:avLst/>
                  <a:gdLst/>
                  <a:ahLst/>
                  <a:cxnLst>
                    <a:cxn ang="0">
                      <a:pos x="35" y="499"/>
                    </a:cxn>
                    <a:cxn ang="0">
                      <a:pos x="230" y="501"/>
                    </a:cxn>
                    <a:cxn ang="0">
                      <a:pos x="419" y="799"/>
                    </a:cxn>
                    <a:cxn ang="0">
                      <a:pos x="675" y="1108"/>
                    </a:cxn>
                    <a:cxn ang="0">
                      <a:pos x="641" y="1360"/>
                    </a:cxn>
                    <a:cxn ang="0">
                      <a:pos x="758" y="1455"/>
                    </a:cxn>
                    <a:cxn ang="0">
                      <a:pos x="806" y="1599"/>
                    </a:cxn>
                    <a:cxn ang="0">
                      <a:pos x="960" y="1699"/>
                    </a:cxn>
                    <a:cxn ang="0">
                      <a:pos x="872" y="1936"/>
                    </a:cxn>
                    <a:cxn ang="0">
                      <a:pos x="1034" y="2172"/>
                    </a:cxn>
                    <a:cxn ang="0">
                      <a:pos x="1224" y="2439"/>
                    </a:cxn>
                    <a:cxn ang="0">
                      <a:pos x="1399" y="2439"/>
                    </a:cxn>
                    <a:cxn ang="0">
                      <a:pos x="1610" y="2311"/>
                    </a:cxn>
                    <a:cxn ang="0">
                      <a:pos x="1765" y="2064"/>
                    </a:cxn>
                    <a:cxn ang="0">
                      <a:pos x="1985" y="1964"/>
                    </a:cxn>
                    <a:cxn ang="0">
                      <a:pos x="2012" y="2147"/>
                    </a:cxn>
                    <a:cxn ang="0">
                      <a:pos x="2177" y="2220"/>
                    </a:cxn>
                    <a:cxn ang="0">
                      <a:pos x="2140" y="2128"/>
                    </a:cxn>
                    <a:cxn ang="0">
                      <a:pos x="2213" y="1982"/>
                    </a:cxn>
                    <a:cxn ang="0">
                      <a:pos x="2423" y="2092"/>
                    </a:cxn>
                    <a:cxn ang="0">
                      <a:pos x="2556" y="2062"/>
                    </a:cxn>
                    <a:cxn ang="0">
                      <a:pos x="2604" y="1930"/>
                    </a:cxn>
                    <a:cxn ang="0">
                      <a:pos x="2706" y="1954"/>
                    </a:cxn>
                    <a:cxn ang="0">
                      <a:pos x="2736" y="1840"/>
                    </a:cxn>
                    <a:cxn ang="0">
                      <a:pos x="2682" y="1720"/>
                    </a:cxn>
                    <a:cxn ang="0">
                      <a:pos x="2708" y="1606"/>
                    </a:cxn>
                    <a:cxn ang="0">
                      <a:pos x="2764" y="1470"/>
                    </a:cxn>
                    <a:cxn ang="0">
                      <a:pos x="2708" y="1334"/>
                    </a:cxn>
                    <a:cxn ang="0">
                      <a:pos x="2564" y="1286"/>
                    </a:cxn>
                    <a:cxn ang="0">
                      <a:pos x="2420" y="1198"/>
                    </a:cxn>
                    <a:cxn ang="0">
                      <a:pos x="2332" y="1198"/>
                    </a:cxn>
                    <a:cxn ang="0">
                      <a:pos x="2148" y="1134"/>
                    </a:cxn>
                    <a:cxn ang="0">
                      <a:pos x="1988" y="1054"/>
                    </a:cxn>
                    <a:cxn ang="0">
                      <a:pos x="1972" y="1166"/>
                    </a:cxn>
                    <a:cxn ang="0">
                      <a:pos x="1900" y="1174"/>
                    </a:cxn>
                    <a:cxn ang="0">
                      <a:pos x="1852" y="1014"/>
                    </a:cxn>
                    <a:cxn ang="0">
                      <a:pos x="1860" y="870"/>
                    </a:cxn>
                    <a:cxn ang="0">
                      <a:pos x="1692" y="718"/>
                    </a:cxn>
                    <a:cxn ang="0">
                      <a:pos x="1548" y="710"/>
                    </a:cxn>
                    <a:cxn ang="0">
                      <a:pos x="1436" y="758"/>
                    </a:cxn>
                    <a:cxn ang="0">
                      <a:pos x="1324" y="638"/>
                    </a:cxn>
                    <a:cxn ang="0">
                      <a:pos x="1188" y="430"/>
                    </a:cxn>
                    <a:cxn ang="0">
                      <a:pos x="1012" y="318"/>
                    </a:cxn>
                    <a:cxn ang="0">
                      <a:pos x="780" y="254"/>
                    </a:cxn>
                    <a:cxn ang="0">
                      <a:pos x="540" y="222"/>
                    </a:cxn>
                    <a:cxn ang="0">
                      <a:pos x="316" y="158"/>
                    </a:cxn>
                    <a:cxn ang="0">
                      <a:pos x="172" y="22"/>
                    </a:cxn>
                    <a:cxn ang="0">
                      <a:pos x="74" y="115"/>
                    </a:cxn>
                    <a:cxn ang="0">
                      <a:pos x="0" y="363"/>
                    </a:cxn>
                  </a:cxnLst>
                  <a:rect l="0" t="0" r="r" b="b"/>
                  <a:pathLst>
                    <a:path w="2772" h="2443">
                      <a:moveTo>
                        <a:pt x="0" y="363"/>
                      </a:moveTo>
                      <a:lnTo>
                        <a:pt x="35" y="499"/>
                      </a:lnTo>
                      <a:lnTo>
                        <a:pt x="126" y="493"/>
                      </a:lnTo>
                      <a:lnTo>
                        <a:pt x="230" y="501"/>
                      </a:lnTo>
                      <a:lnTo>
                        <a:pt x="329" y="634"/>
                      </a:lnTo>
                      <a:lnTo>
                        <a:pt x="419" y="799"/>
                      </a:lnTo>
                      <a:lnTo>
                        <a:pt x="545" y="946"/>
                      </a:lnTo>
                      <a:lnTo>
                        <a:pt x="675" y="1108"/>
                      </a:lnTo>
                      <a:lnTo>
                        <a:pt x="695" y="1266"/>
                      </a:lnTo>
                      <a:lnTo>
                        <a:pt x="641" y="1360"/>
                      </a:lnTo>
                      <a:lnTo>
                        <a:pt x="704" y="1467"/>
                      </a:lnTo>
                      <a:lnTo>
                        <a:pt x="758" y="1455"/>
                      </a:lnTo>
                      <a:lnTo>
                        <a:pt x="695" y="1579"/>
                      </a:lnTo>
                      <a:lnTo>
                        <a:pt x="806" y="1599"/>
                      </a:lnTo>
                      <a:lnTo>
                        <a:pt x="794" y="1737"/>
                      </a:lnTo>
                      <a:lnTo>
                        <a:pt x="960" y="1699"/>
                      </a:lnTo>
                      <a:lnTo>
                        <a:pt x="923" y="1831"/>
                      </a:lnTo>
                      <a:lnTo>
                        <a:pt x="872" y="1936"/>
                      </a:lnTo>
                      <a:lnTo>
                        <a:pt x="956" y="2041"/>
                      </a:lnTo>
                      <a:lnTo>
                        <a:pt x="1034" y="2172"/>
                      </a:lnTo>
                      <a:lnTo>
                        <a:pt x="1118" y="2278"/>
                      </a:lnTo>
                      <a:lnTo>
                        <a:pt x="1224" y="2439"/>
                      </a:lnTo>
                      <a:lnTo>
                        <a:pt x="1281" y="2443"/>
                      </a:lnTo>
                      <a:lnTo>
                        <a:pt x="1399" y="2439"/>
                      </a:lnTo>
                      <a:lnTo>
                        <a:pt x="1518" y="2412"/>
                      </a:lnTo>
                      <a:lnTo>
                        <a:pt x="1610" y="2311"/>
                      </a:lnTo>
                      <a:lnTo>
                        <a:pt x="1683" y="2183"/>
                      </a:lnTo>
                      <a:lnTo>
                        <a:pt x="1765" y="2064"/>
                      </a:lnTo>
                      <a:lnTo>
                        <a:pt x="1884" y="1982"/>
                      </a:lnTo>
                      <a:lnTo>
                        <a:pt x="1985" y="1964"/>
                      </a:lnTo>
                      <a:lnTo>
                        <a:pt x="2003" y="2064"/>
                      </a:lnTo>
                      <a:lnTo>
                        <a:pt x="2012" y="2147"/>
                      </a:lnTo>
                      <a:lnTo>
                        <a:pt x="2085" y="2201"/>
                      </a:lnTo>
                      <a:lnTo>
                        <a:pt x="2177" y="2220"/>
                      </a:lnTo>
                      <a:lnTo>
                        <a:pt x="2231" y="2137"/>
                      </a:lnTo>
                      <a:lnTo>
                        <a:pt x="2140" y="2128"/>
                      </a:lnTo>
                      <a:lnTo>
                        <a:pt x="2113" y="2046"/>
                      </a:lnTo>
                      <a:lnTo>
                        <a:pt x="2213" y="1982"/>
                      </a:lnTo>
                      <a:lnTo>
                        <a:pt x="2314" y="2028"/>
                      </a:lnTo>
                      <a:lnTo>
                        <a:pt x="2423" y="2092"/>
                      </a:lnTo>
                      <a:lnTo>
                        <a:pt x="2508" y="2104"/>
                      </a:lnTo>
                      <a:lnTo>
                        <a:pt x="2556" y="2062"/>
                      </a:lnTo>
                      <a:lnTo>
                        <a:pt x="2544" y="1972"/>
                      </a:lnTo>
                      <a:lnTo>
                        <a:pt x="2604" y="1930"/>
                      </a:lnTo>
                      <a:lnTo>
                        <a:pt x="2652" y="1954"/>
                      </a:lnTo>
                      <a:lnTo>
                        <a:pt x="2706" y="1954"/>
                      </a:lnTo>
                      <a:lnTo>
                        <a:pt x="2742" y="1882"/>
                      </a:lnTo>
                      <a:lnTo>
                        <a:pt x="2736" y="1840"/>
                      </a:lnTo>
                      <a:lnTo>
                        <a:pt x="2682" y="1810"/>
                      </a:lnTo>
                      <a:lnTo>
                        <a:pt x="2682" y="1720"/>
                      </a:lnTo>
                      <a:lnTo>
                        <a:pt x="2694" y="1660"/>
                      </a:lnTo>
                      <a:lnTo>
                        <a:pt x="2708" y="1606"/>
                      </a:lnTo>
                      <a:lnTo>
                        <a:pt x="2772" y="1542"/>
                      </a:lnTo>
                      <a:lnTo>
                        <a:pt x="2764" y="1470"/>
                      </a:lnTo>
                      <a:lnTo>
                        <a:pt x="2764" y="1374"/>
                      </a:lnTo>
                      <a:lnTo>
                        <a:pt x="2708" y="1334"/>
                      </a:lnTo>
                      <a:lnTo>
                        <a:pt x="2644" y="1334"/>
                      </a:lnTo>
                      <a:lnTo>
                        <a:pt x="2564" y="1286"/>
                      </a:lnTo>
                      <a:lnTo>
                        <a:pt x="2492" y="1238"/>
                      </a:lnTo>
                      <a:lnTo>
                        <a:pt x="2420" y="1198"/>
                      </a:lnTo>
                      <a:lnTo>
                        <a:pt x="2316" y="1150"/>
                      </a:lnTo>
                      <a:lnTo>
                        <a:pt x="2332" y="1198"/>
                      </a:lnTo>
                      <a:lnTo>
                        <a:pt x="2252" y="1166"/>
                      </a:lnTo>
                      <a:lnTo>
                        <a:pt x="2148" y="1134"/>
                      </a:lnTo>
                      <a:lnTo>
                        <a:pt x="2076" y="1110"/>
                      </a:lnTo>
                      <a:lnTo>
                        <a:pt x="1988" y="1054"/>
                      </a:lnTo>
                      <a:lnTo>
                        <a:pt x="1948" y="1086"/>
                      </a:lnTo>
                      <a:lnTo>
                        <a:pt x="1972" y="1166"/>
                      </a:lnTo>
                      <a:lnTo>
                        <a:pt x="1980" y="1262"/>
                      </a:lnTo>
                      <a:lnTo>
                        <a:pt x="1900" y="1174"/>
                      </a:lnTo>
                      <a:lnTo>
                        <a:pt x="1868" y="1078"/>
                      </a:lnTo>
                      <a:lnTo>
                        <a:pt x="1852" y="1014"/>
                      </a:lnTo>
                      <a:lnTo>
                        <a:pt x="1852" y="958"/>
                      </a:lnTo>
                      <a:lnTo>
                        <a:pt x="1860" y="870"/>
                      </a:lnTo>
                      <a:lnTo>
                        <a:pt x="1788" y="774"/>
                      </a:lnTo>
                      <a:lnTo>
                        <a:pt x="1692" y="718"/>
                      </a:lnTo>
                      <a:lnTo>
                        <a:pt x="1612" y="702"/>
                      </a:lnTo>
                      <a:lnTo>
                        <a:pt x="1548" y="710"/>
                      </a:lnTo>
                      <a:lnTo>
                        <a:pt x="1492" y="742"/>
                      </a:lnTo>
                      <a:lnTo>
                        <a:pt x="1436" y="758"/>
                      </a:lnTo>
                      <a:lnTo>
                        <a:pt x="1380" y="718"/>
                      </a:lnTo>
                      <a:lnTo>
                        <a:pt x="1324" y="638"/>
                      </a:lnTo>
                      <a:lnTo>
                        <a:pt x="1252" y="526"/>
                      </a:lnTo>
                      <a:lnTo>
                        <a:pt x="1188" y="430"/>
                      </a:lnTo>
                      <a:lnTo>
                        <a:pt x="1092" y="366"/>
                      </a:lnTo>
                      <a:lnTo>
                        <a:pt x="1012" y="318"/>
                      </a:lnTo>
                      <a:lnTo>
                        <a:pt x="908" y="302"/>
                      </a:lnTo>
                      <a:lnTo>
                        <a:pt x="780" y="254"/>
                      </a:lnTo>
                      <a:lnTo>
                        <a:pt x="676" y="222"/>
                      </a:lnTo>
                      <a:lnTo>
                        <a:pt x="540" y="222"/>
                      </a:lnTo>
                      <a:lnTo>
                        <a:pt x="420" y="214"/>
                      </a:lnTo>
                      <a:lnTo>
                        <a:pt x="316" y="158"/>
                      </a:lnTo>
                      <a:lnTo>
                        <a:pt x="268" y="94"/>
                      </a:lnTo>
                      <a:lnTo>
                        <a:pt x="172" y="22"/>
                      </a:lnTo>
                      <a:lnTo>
                        <a:pt x="83" y="0"/>
                      </a:lnTo>
                      <a:lnTo>
                        <a:pt x="74" y="115"/>
                      </a:lnTo>
                      <a:lnTo>
                        <a:pt x="47" y="243"/>
                      </a:lnTo>
                      <a:lnTo>
                        <a:pt x="0" y="363"/>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533" b="1" i="0" u="none" strike="noStrike" kern="0" cap="none" spc="0" normalizeH="0" baseline="0" noProof="0">
                    <a:ln>
                      <a:noFill/>
                    </a:ln>
                    <a:solidFill>
                      <a:srgbClr val="000000"/>
                    </a:solidFill>
                    <a:effectLst/>
                    <a:uLnTx/>
                    <a:uFillTx/>
                    <a:latin typeface="Arial" charset="0"/>
                    <a:ea typeface="宋体" panose="02010600030101010101" pitchFamily="2" charset="-122"/>
                    <a:cs typeface="+mn-cs"/>
                  </a:endParaRPr>
                </a:p>
              </p:txBody>
            </p:sp>
            <p:sp>
              <p:nvSpPr>
                <p:cNvPr id="35" name="Freeform 46">
                  <a:extLst>
                    <a:ext uri="{FF2B5EF4-FFF2-40B4-BE49-F238E27FC236}">
                      <a16:creationId xmlns:a16="http://schemas.microsoft.com/office/drawing/2014/main" id="{A031F0F3-C705-4BCC-8122-E7DD1B3993F8}"/>
                    </a:ext>
                  </a:extLst>
                </p:cNvPr>
                <p:cNvSpPr>
                  <a:spLocks/>
                </p:cNvSpPr>
                <p:nvPr/>
              </p:nvSpPr>
              <p:spPr bwMode="auto">
                <a:xfrm>
                  <a:off x="2513944" y="3848593"/>
                  <a:ext cx="46972" cy="20321"/>
                </a:xfrm>
                <a:custGeom>
                  <a:avLst/>
                  <a:gdLst/>
                  <a:ahLst/>
                  <a:cxnLst>
                    <a:cxn ang="0">
                      <a:pos x="0" y="16"/>
                    </a:cxn>
                    <a:cxn ang="0">
                      <a:pos x="44" y="44"/>
                    </a:cxn>
                    <a:cxn ang="0">
                      <a:pos x="84" y="64"/>
                    </a:cxn>
                    <a:cxn ang="0">
                      <a:pos x="116" y="52"/>
                    </a:cxn>
                    <a:cxn ang="0">
                      <a:pos x="148" y="16"/>
                    </a:cxn>
                    <a:cxn ang="0">
                      <a:pos x="108" y="0"/>
                    </a:cxn>
                    <a:cxn ang="0">
                      <a:pos x="44" y="8"/>
                    </a:cxn>
                    <a:cxn ang="0">
                      <a:pos x="0" y="16"/>
                    </a:cxn>
                  </a:cxnLst>
                  <a:rect l="0" t="0" r="r" b="b"/>
                  <a:pathLst>
                    <a:path w="148" h="64">
                      <a:moveTo>
                        <a:pt x="0" y="16"/>
                      </a:moveTo>
                      <a:lnTo>
                        <a:pt x="44" y="44"/>
                      </a:lnTo>
                      <a:lnTo>
                        <a:pt x="84" y="64"/>
                      </a:lnTo>
                      <a:lnTo>
                        <a:pt x="116" y="52"/>
                      </a:lnTo>
                      <a:lnTo>
                        <a:pt x="148" y="16"/>
                      </a:lnTo>
                      <a:lnTo>
                        <a:pt x="108" y="0"/>
                      </a:lnTo>
                      <a:lnTo>
                        <a:pt x="44" y="8"/>
                      </a:lnTo>
                      <a:lnTo>
                        <a:pt x="0" y="16"/>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533" b="1" i="0" u="none" strike="noStrike" kern="0" cap="none" spc="0" normalizeH="0" baseline="0" noProof="0">
                    <a:ln>
                      <a:noFill/>
                    </a:ln>
                    <a:solidFill>
                      <a:srgbClr val="000000"/>
                    </a:solidFill>
                    <a:effectLst/>
                    <a:uLnTx/>
                    <a:uFillTx/>
                    <a:latin typeface="Arial" charset="0"/>
                    <a:ea typeface="宋体" panose="02010600030101010101" pitchFamily="2" charset="-122"/>
                    <a:cs typeface="+mn-cs"/>
                  </a:endParaRPr>
                </a:p>
              </p:txBody>
            </p:sp>
            <p:sp>
              <p:nvSpPr>
                <p:cNvPr id="36" name="Freeform 47">
                  <a:extLst>
                    <a:ext uri="{FF2B5EF4-FFF2-40B4-BE49-F238E27FC236}">
                      <a16:creationId xmlns:a16="http://schemas.microsoft.com/office/drawing/2014/main" id="{BB6DFFB3-F3ED-5302-5D2A-DD1D6F400B27}"/>
                    </a:ext>
                  </a:extLst>
                </p:cNvPr>
                <p:cNvSpPr>
                  <a:spLocks/>
                </p:cNvSpPr>
                <p:nvPr/>
              </p:nvSpPr>
              <p:spPr bwMode="auto">
                <a:xfrm>
                  <a:off x="2579960" y="4013704"/>
                  <a:ext cx="17773" cy="25402"/>
                </a:xfrm>
                <a:custGeom>
                  <a:avLst/>
                  <a:gdLst/>
                  <a:ahLst/>
                  <a:cxnLst>
                    <a:cxn ang="0">
                      <a:pos x="6" y="17"/>
                    </a:cxn>
                    <a:cxn ang="0">
                      <a:pos x="0" y="60"/>
                    </a:cxn>
                    <a:cxn ang="0">
                      <a:pos x="28" y="80"/>
                    </a:cxn>
                    <a:cxn ang="0">
                      <a:pos x="56" y="52"/>
                    </a:cxn>
                    <a:cxn ang="0">
                      <a:pos x="32" y="0"/>
                    </a:cxn>
                    <a:cxn ang="0">
                      <a:pos x="6" y="17"/>
                    </a:cxn>
                  </a:cxnLst>
                  <a:rect l="0" t="0" r="r" b="b"/>
                  <a:pathLst>
                    <a:path w="56" h="80">
                      <a:moveTo>
                        <a:pt x="6" y="17"/>
                      </a:moveTo>
                      <a:lnTo>
                        <a:pt x="0" y="60"/>
                      </a:lnTo>
                      <a:lnTo>
                        <a:pt x="28" y="80"/>
                      </a:lnTo>
                      <a:lnTo>
                        <a:pt x="56" y="52"/>
                      </a:lnTo>
                      <a:lnTo>
                        <a:pt x="32" y="0"/>
                      </a:lnTo>
                      <a:lnTo>
                        <a:pt x="6" y="17"/>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533" b="1" i="0" u="none" strike="noStrike" kern="0" cap="none" spc="0" normalizeH="0" baseline="0" noProof="0">
                    <a:ln>
                      <a:noFill/>
                    </a:ln>
                    <a:solidFill>
                      <a:srgbClr val="000000"/>
                    </a:solidFill>
                    <a:effectLst/>
                    <a:uLnTx/>
                    <a:uFillTx/>
                    <a:latin typeface="Arial" charset="0"/>
                    <a:ea typeface="宋体" panose="02010600030101010101" pitchFamily="2" charset="-122"/>
                    <a:cs typeface="+mn-cs"/>
                  </a:endParaRPr>
                </a:p>
              </p:txBody>
            </p:sp>
            <p:sp>
              <p:nvSpPr>
                <p:cNvPr id="37" name="Freeform 49">
                  <a:extLst>
                    <a:ext uri="{FF2B5EF4-FFF2-40B4-BE49-F238E27FC236}">
                      <a16:creationId xmlns:a16="http://schemas.microsoft.com/office/drawing/2014/main" id="{D73390DF-5C8C-62A1-12D9-79E3CC5C99AF}"/>
                    </a:ext>
                  </a:extLst>
                </p:cNvPr>
                <p:cNvSpPr>
                  <a:spLocks/>
                </p:cNvSpPr>
                <p:nvPr/>
              </p:nvSpPr>
              <p:spPr bwMode="auto">
                <a:xfrm>
                  <a:off x="2602811" y="4011164"/>
                  <a:ext cx="17773" cy="17781"/>
                </a:xfrm>
                <a:custGeom>
                  <a:avLst/>
                  <a:gdLst/>
                  <a:ahLst/>
                  <a:cxnLst>
                    <a:cxn ang="0">
                      <a:pos x="8" y="4"/>
                    </a:cxn>
                    <a:cxn ang="0">
                      <a:pos x="0" y="36"/>
                    </a:cxn>
                    <a:cxn ang="0">
                      <a:pos x="28" y="56"/>
                    </a:cxn>
                    <a:cxn ang="0">
                      <a:pos x="56" y="28"/>
                    </a:cxn>
                    <a:cxn ang="0">
                      <a:pos x="44" y="0"/>
                    </a:cxn>
                    <a:cxn ang="0">
                      <a:pos x="8" y="4"/>
                    </a:cxn>
                  </a:cxnLst>
                  <a:rect l="0" t="0" r="r" b="b"/>
                  <a:pathLst>
                    <a:path w="56" h="56">
                      <a:moveTo>
                        <a:pt x="8" y="4"/>
                      </a:moveTo>
                      <a:lnTo>
                        <a:pt x="0" y="36"/>
                      </a:lnTo>
                      <a:lnTo>
                        <a:pt x="28" y="56"/>
                      </a:lnTo>
                      <a:lnTo>
                        <a:pt x="56" y="28"/>
                      </a:lnTo>
                      <a:lnTo>
                        <a:pt x="44" y="0"/>
                      </a:lnTo>
                      <a:lnTo>
                        <a:pt x="8" y="4"/>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533" b="1" i="0" u="none" strike="noStrike" kern="0" cap="none" spc="0" normalizeH="0" baseline="0" noProof="0">
                    <a:ln>
                      <a:noFill/>
                    </a:ln>
                    <a:solidFill>
                      <a:srgbClr val="000000"/>
                    </a:solidFill>
                    <a:effectLst/>
                    <a:uLnTx/>
                    <a:uFillTx/>
                    <a:latin typeface="Arial" charset="0"/>
                    <a:ea typeface="宋体" panose="02010600030101010101" pitchFamily="2" charset="-122"/>
                    <a:cs typeface="+mn-cs"/>
                  </a:endParaRPr>
                </a:p>
              </p:txBody>
            </p:sp>
            <p:sp>
              <p:nvSpPr>
                <p:cNvPr id="38" name="Freeform 50">
                  <a:extLst>
                    <a:ext uri="{FF2B5EF4-FFF2-40B4-BE49-F238E27FC236}">
                      <a16:creationId xmlns:a16="http://schemas.microsoft.com/office/drawing/2014/main" id="{036CED5A-45CC-DB3F-F825-1662B3234578}"/>
                    </a:ext>
                  </a:extLst>
                </p:cNvPr>
                <p:cNvSpPr>
                  <a:spLocks/>
                </p:cNvSpPr>
                <p:nvPr/>
              </p:nvSpPr>
              <p:spPr bwMode="auto">
                <a:xfrm>
                  <a:off x="1992170" y="3534881"/>
                  <a:ext cx="35547" cy="22862"/>
                </a:xfrm>
                <a:custGeom>
                  <a:avLst/>
                  <a:gdLst/>
                  <a:ahLst/>
                  <a:cxnLst>
                    <a:cxn ang="0">
                      <a:pos x="24" y="8"/>
                    </a:cxn>
                    <a:cxn ang="0">
                      <a:pos x="0" y="40"/>
                    </a:cxn>
                    <a:cxn ang="0">
                      <a:pos x="28" y="72"/>
                    </a:cxn>
                    <a:cxn ang="0">
                      <a:pos x="80" y="60"/>
                    </a:cxn>
                    <a:cxn ang="0">
                      <a:pos x="108" y="28"/>
                    </a:cxn>
                    <a:cxn ang="0">
                      <a:pos x="112" y="0"/>
                    </a:cxn>
                    <a:cxn ang="0">
                      <a:pos x="68" y="0"/>
                    </a:cxn>
                    <a:cxn ang="0">
                      <a:pos x="24" y="8"/>
                    </a:cxn>
                  </a:cxnLst>
                  <a:rect l="0" t="0" r="r" b="b"/>
                  <a:pathLst>
                    <a:path w="112" h="72">
                      <a:moveTo>
                        <a:pt x="24" y="8"/>
                      </a:moveTo>
                      <a:lnTo>
                        <a:pt x="0" y="40"/>
                      </a:lnTo>
                      <a:lnTo>
                        <a:pt x="28" y="72"/>
                      </a:lnTo>
                      <a:lnTo>
                        <a:pt x="80" y="60"/>
                      </a:lnTo>
                      <a:lnTo>
                        <a:pt x="108" y="28"/>
                      </a:lnTo>
                      <a:lnTo>
                        <a:pt x="112" y="0"/>
                      </a:lnTo>
                      <a:lnTo>
                        <a:pt x="68" y="0"/>
                      </a:lnTo>
                      <a:lnTo>
                        <a:pt x="24" y="8"/>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533" b="1" i="0" u="none" strike="noStrike" kern="0" cap="none" spc="0" normalizeH="0" baseline="0" noProof="0">
                    <a:ln>
                      <a:noFill/>
                    </a:ln>
                    <a:solidFill>
                      <a:srgbClr val="000000"/>
                    </a:solidFill>
                    <a:effectLst/>
                    <a:uLnTx/>
                    <a:uFillTx/>
                    <a:latin typeface="Arial" charset="0"/>
                    <a:ea typeface="宋体" panose="02010600030101010101" pitchFamily="2" charset="-122"/>
                    <a:cs typeface="+mn-cs"/>
                  </a:endParaRPr>
                </a:p>
              </p:txBody>
            </p:sp>
            <p:sp>
              <p:nvSpPr>
                <p:cNvPr id="39" name="Freeform 57">
                  <a:extLst>
                    <a:ext uri="{FF2B5EF4-FFF2-40B4-BE49-F238E27FC236}">
                      <a16:creationId xmlns:a16="http://schemas.microsoft.com/office/drawing/2014/main" id="{93EEE7FD-4F91-7A23-7076-878D939E3E1D}"/>
                    </a:ext>
                  </a:extLst>
                </p:cNvPr>
                <p:cNvSpPr>
                  <a:spLocks/>
                </p:cNvSpPr>
                <p:nvPr/>
              </p:nvSpPr>
              <p:spPr bwMode="auto">
                <a:xfrm>
                  <a:off x="2025178" y="3085270"/>
                  <a:ext cx="24121" cy="31752"/>
                </a:xfrm>
                <a:custGeom>
                  <a:avLst/>
                  <a:gdLst/>
                  <a:ahLst/>
                  <a:cxnLst>
                    <a:cxn ang="0">
                      <a:pos x="0" y="56"/>
                    </a:cxn>
                    <a:cxn ang="0">
                      <a:pos x="4" y="100"/>
                    </a:cxn>
                    <a:cxn ang="0">
                      <a:pos x="44" y="96"/>
                    </a:cxn>
                    <a:cxn ang="0">
                      <a:pos x="56" y="64"/>
                    </a:cxn>
                    <a:cxn ang="0">
                      <a:pos x="76" y="36"/>
                    </a:cxn>
                    <a:cxn ang="0">
                      <a:pos x="76" y="0"/>
                    </a:cxn>
                    <a:cxn ang="0">
                      <a:pos x="12" y="8"/>
                    </a:cxn>
                    <a:cxn ang="0">
                      <a:pos x="0" y="56"/>
                    </a:cxn>
                  </a:cxnLst>
                  <a:rect l="0" t="0" r="r" b="b"/>
                  <a:pathLst>
                    <a:path w="76" h="100">
                      <a:moveTo>
                        <a:pt x="0" y="56"/>
                      </a:moveTo>
                      <a:lnTo>
                        <a:pt x="4" y="100"/>
                      </a:lnTo>
                      <a:lnTo>
                        <a:pt x="44" y="96"/>
                      </a:lnTo>
                      <a:lnTo>
                        <a:pt x="56" y="64"/>
                      </a:lnTo>
                      <a:lnTo>
                        <a:pt x="76" y="36"/>
                      </a:lnTo>
                      <a:lnTo>
                        <a:pt x="76" y="0"/>
                      </a:lnTo>
                      <a:lnTo>
                        <a:pt x="12" y="8"/>
                      </a:lnTo>
                      <a:lnTo>
                        <a:pt x="0" y="56"/>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533" b="1" i="0" u="none" strike="noStrike" kern="0" cap="none" spc="0" normalizeH="0" baseline="0" noProof="0">
                    <a:ln>
                      <a:noFill/>
                    </a:ln>
                    <a:solidFill>
                      <a:srgbClr val="000000"/>
                    </a:solidFill>
                    <a:effectLst/>
                    <a:uLnTx/>
                    <a:uFillTx/>
                    <a:latin typeface="Arial" charset="0"/>
                    <a:ea typeface="宋体" panose="02010600030101010101" pitchFamily="2" charset="-122"/>
                    <a:cs typeface="+mn-cs"/>
                  </a:endParaRPr>
                </a:p>
              </p:txBody>
            </p:sp>
            <p:sp>
              <p:nvSpPr>
                <p:cNvPr id="40" name="Freeform 58">
                  <a:extLst>
                    <a:ext uri="{FF2B5EF4-FFF2-40B4-BE49-F238E27FC236}">
                      <a16:creationId xmlns:a16="http://schemas.microsoft.com/office/drawing/2014/main" id="{52FF0C6F-E220-68F3-D384-BB128584D56F}"/>
                    </a:ext>
                  </a:extLst>
                </p:cNvPr>
                <p:cNvSpPr>
                  <a:spLocks/>
                </p:cNvSpPr>
                <p:nvPr/>
              </p:nvSpPr>
              <p:spPr bwMode="auto">
                <a:xfrm>
                  <a:off x="2023908" y="3052248"/>
                  <a:ext cx="17773" cy="25402"/>
                </a:xfrm>
                <a:custGeom>
                  <a:avLst/>
                  <a:gdLst/>
                  <a:ahLst/>
                  <a:cxnLst>
                    <a:cxn ang="0">
                      <a:pos x="0" y="44"/>
                    </a:cxn>
                    <a:cxn ang="0">
                      <a:pos x="16" y="80"/>
                    </a:cxn>
                    <a:cxn ang="0">
                      <a:pos x="52" y="72"/>
                    </a:cxn>
                    <a:cxn ang="0">
                      <a:pos x="56" y="40"/>
                    </a:cxn>
                    <a:cxn ang="0">
                      <a:pos x="52" y="0"/>
                    </a:cxn>
                    <a:cxn ang="0">
                      <a:pos x="8" y="8"/>
                    </a:cxn>
                    <a:cxn ang="0">
                      <a:pos x="0" y="44"/>
                    </a:cxn>
                  </a:cxnLst>
                  <a:rect l="0" t="0" r="r" b="b"/>
                  <a:pathLst>
                    <a:path w="56" h="80">
                      <a:moveTo>
                        <a:pt x="0" y="44"/>
                      </a:moveTo>
                      <a:lnTo>
                        <a:pt x="16" y="80"/>
                      </a:lnTo>
                      <a:lnTo>
                        <a:pt x="52" y="72"/>
                      </a:lnTo>
                      <a:lnTo>
                        <a:pt x="56" y="40"/>
                      </a:lnTo>
                      <a:lnTo>
                        <a:pt x="52" y="0"/>
                      </a:lnTo>
                      <a:lnTo>
                        <a:pt x="8" y="8"/>
                      </a:lnTo>
                      <a:lnTo>
                        <a:pt x="0" y="44"/>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533" b="1" i="0" u="none" strike="noStrike" kern="0" cap="none" spc="0" normalizeH="0" baseline="0" noProof="0">
                    <a:ln>
                      <a:noFill/>
                    </a:ln>
                    <a:solidFill>
                      <a:srgbClr val="000000"/>
                    </a:solidFill>
                    <a:effectLst/>
                    <a:uLnTx/>
                    <a:uFillTx/>
                    <a:latin typeface="Arial" charset="0"/>
                    <a:ea typeface="宋体" panose="02010600030101010101" pitchFamily="2" charset="-122"/>
                    <a:cs typeface="+mn-cs"/>
                  </a:endParaRPr>
                </a:p>
              </p:txBody>
            </p:sp>
            <p:sp>
              <p:nvSpPr>
                <p:cNvPr id="41" name="Freeform 59">
                  <a:extLst>
                    <a:ext uri="{FF2B5EF4-FFF2-40B4-BE49-F238E27FC236}">
                      <a16:creationId xmlns:a16="http://schemas.microsoft.com/office/drawing/2014/main" id="{29EC7F10-6E42-1309-A124-61A706CBCDF8}"/>
                    </a:ext>
                  </a:extLst>
                </p:cNvPr>
                <p:cNvSpPr>
                  <a:spLocks/>
                </p:cNvSpPr>
                <p:nvPr/>
              </p:nvSpPr>
              <p:spPr bwMode="auto">
                <a:xfrm>
                  <a:off x="2009944" y="3016686"/>
                  <a:ext cx="25390" cy="27942"/>
                </a:xfrm>
                <a:custGeom>
                  <a:avLst/>
                  <a:gdLst/>
                  <a:ahLst/>
                  <a:cxnLst>
                    <a:cxn ang="0">
                      <a:pos x="0" y="48"/>
                    </a:cxn>
                    <a:cxn ang="0">
                      <a:pos x="24" y="64"/>
                    </a:cxn>
                    <a:cxn ang="0">
                      <a:pos x="44" y="88"/>
                    </a:cxn>
                    <a:cxn ang="0">
                      <a:pos x="80" y="80"/>
                    </a:cxn>
                    <a:cxn ang="0">
                      <a:pos x="72" y="40"/>
                    </a:cxn>
                    <a:cxn ang="0">
                      <a:pos x="52" y="16"/>
                    </a:cxn>
                    <a:cxn ang="0">
                      <a:pos x="12" y="0"/>
                    </a:cxn>
                    <a:cxn ang="0">
                      <a:pos x="0" y="48"/>
                    </a:cxn>
                  </a:cxnLst>
                  <a:rect l="0" t="0" r="r" b="b"/>
                  <a:pathLst>
                    <a:path w="80" h="88">
                      <a:moveTo>
                        <a:pt x="0" y="48"/>
                      </a:moveTo>
                      <a:lnTo>
                        <a:pt x="24" y="64"/>
                      </a:lnTo>
                      <a:lnTo>
                        <a:pt x="44" y="88"/>
                      </a:lnTo>
                      <a:lnTo>
                        <a:pt x="80" y="80"/>
                      </a:lnTo>
                      <a:lnTo>
                        <a:pt x="72" y="40"/>
                      </a:lnTo>
                      <a:lnTo>
                        <a:pt x="52" y="16"/>
                      </a:lnTo>
                      <a:lnTo>
                        <a:pt x="12" y="0"/>
                      </a:lnTo>
                      <a:lnTo>
                        <a:pt x="0" y="48"/>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533" b="1" i="0" u="none" strike="noStrike" kern="0" cap="none" spc="0" normalizeH="0" baseline="0" noProof="0">
                    <a:ln>
                      <a:noFill/>
                    </a:ln>
                    <a:solidFill>
                      <a:srgbClr val="000000"/>
                    </a:solidFill>
                    <a:effectLst/>
                    <a:uLnTx/>
                    <a:uFillTx/>
                    <a:latin typeface="Arial" charset="0"/>
                    <a:ea typeface="宋体" panose="02010600030101010101" pitchFamily="2" charset="-122"/>
                    <a:cs typeface="+mn-cs"/>
                  </a:endParaRPr>
                </a:p>
              </p:txBody>
            </p:sp>
            <p:sp>
              <p:nvSpPr>
                <p:cNvPr id="42" name="Freeform 60">
                  <a:extLst>
                    <a:ext uri="{FF2B5EF4-FFF2-40B4-BE49-F238E27FC236}">
                      <a16:creationId xmlns:a16="http://schemas.microsoft.com/office/drawing/2014/main" id="{A19867AC-9AA8-EE89-9CE2-138648823B6A}"/>
                    </a:ext>
                  </a:extLst>
                </p:cNvPr>
                <p:cNvSpPr>
                  <a:spLocks/>
                </p:cNvSpPr>
                <p:nvPr/>
              </p:nvSpPr>
              <p:spPr bwMode="auto">
                <a:xfrm>
                  <a:off x="2025178" y="2932860"/>
                  <a:ext cx="24121" cy="54614"/>
                </a:xfrm>
                <a:custGeom>
                  <a:avLst/>
                  <a:gdLst/>
                  <a:ahLst/>
                  <a:cxnLst>
                    <a:cxn ang="0">
                      <a:pos x="0" y="80"/>
                    </a:cxn>
                    <a:cxn ang="0">
                      <a:pos x="4" y="124"/>
                    </a:cxn>
                    <a:cxn ang="0">
                      <a:pos x="16" y="172"/>
                    </a:cxn>
                    <a:cxn ang="0">
                      <a:pos x="48" y="148"/>
                    </a:cxn>
                    <a:cxn ang="0">
                      <a:pos x="48" y="104"/>
                    </a:cxn>
                    <a:cxn ang="0">
                      <a:pos x="56" y="72"/>
                    </a:cxn>
                    <a:cxn ang="0">
                      <a:pos x="76" y="24"/>
                    </a:cxn>
                    <a:cxn ang="0">
                      <a:pos x="48" y="0"/>
                    </a:cxn>
                    <a:cxn ang="0">
                      <a:pos x="12" y="32"/>
                    </a:cxn>
                    <a:cxn ang="0">
                      <a:pos x="0" y="80"/>
                    </a:cxn>
                  </a:cxnLst>
                  <a:rect l="0" t="0" r="r" b="b"/>
                  <a:pathLst>
                    <a:path w="76" h="172">
                      <a:moveTo>
                        <a:pt x="0" y="80"/>
                      </a:moveTo>
                      <a:lnTo>
                        <a:pt x="4" y="124"/>
                      </a:lnTo>
                      <a:lnTo>
                        <a:pt x="16" y="172"/>
                      </a:lnTo>
                      <a:lnTo>
                        <a:pt x="48" y="148"/>
                      </a:lnTo>
                      <a:lnTo>
                        <a:pt x="48" y="104"/>
                      </a:lnTo>
                      <a:lnTo>
                        <a:pt x="56" y="72"/>
                      </a:lnTo>
                      <a:lnTo>
                        <a:pt x="76" y="24"/>
                      </a:lnTo>
                      <a:lnTo>
                        <a:pt x="48" y="0"/>
                      </a:lnTo>
                      <a:lnTo>
                        <a:pt x="12" y="32"/>
                      </a:lnTo>
                      <a:lnTo>
                        <a:pt x="0" y="8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533" b="1" i="0" u="none" strike="noStrike" kern="0" cap="none" spc="0" normalizeH="0" baseline="0" noProof="0">
                    <a:ln>
                      <a:noFill/>
                    </a:ln>
                    <a:solidFill>
                      <a:srgbClr val="000000"/>
                    </a:solidFill>
                    <a:effectLst/>
                    <a:uLnTx/>
                    <a:uFillTx/>
                    <a:latin typeface="Arial" charset="0"/>
                    <a:ea typeface="宋体" panose="02010600030101010101" pitchFamily="2" charset="-122"/>
                    <a:cs typeface="+mn-cs"/>
                  </a:endParaRPr>
                </a:p>
              </p:txBody>
            </p:sp>
            <p:sp>
              <p:nvSpPr>
                <p:cNvPr id="43" name="Freeform 7">
                  <a:extLst>
                    <a:ext uri="{FF2B5EF4-FFF2-40B4-BE49-F238E27FC236}">
                      <a16:creationId xmlns:a16="http://schemas.microsoft.com/office/drawing/2014/main" id="{E5689F6E-996A-EC6B-70AE-F1D5F86A1590}"/>
                    </a:ext>
                  </a:extLst>
                </p:cNvPr>
                <p:cNvSpPr>
                  <a:spLocks noChangeArrowheads="1"/>
                </p:cNvSpPr>
                <p:nvPr/>
              </p:nvSpPr>
              <p:spPr bwMode="auto">
                <a:xfrm>
                  <a:off x="1986322" y="2773612"/>
                  <a:ext cx="1097763" cy="1075223"/>
                </a:xfrm>
                <a:custGeom>
                  <a:avLst/>
                  <a:gdLst>
                    <a:gd name="T0" fmla="*/ 0 w 959795"/>
                    <a:gd name="T1" fmla="*/ 0 h 940096"/>
                    <a:gd name="T2" fmla="*/ 959795 w 959795"/>
                    <a:gd name="T3" fmla="*/ 940096 h 940096"/>
                  </a:gdLst>
                  <a:ahLst/>
                  <a:cxnLst/>
                  <a:rect l="T0" t="T1" r="T2" b="T3"/>
                  <a:pathLst>
                    <a:path w="959795" h="940096">
                      <a:moveTo>
                        <a:pt x="239793" y="0"/>
                      </a:moveTo>
                      <a:lnTo>
                        <a:pt x="251221" y="2857"/>
                      </a:lnTo>
                      <a:lnTo>
                        <a:pt x="258840" y="14285"/>
                      </a:lnTo>
                      <a:lnTo>
                        <a:pt x="255983" y="26666"/>
                      </a:lnTo>
                      <a:lnTo>
                        <a:pt x="261697" y="34285"/>
                      </a:lnTo>
                      <a:lnTo>
                        <a:pt x="280744" y="37142"/>
                      </a:lnTo>
                      <a:lnTo>
                        <a:pt x="283601" y="49523"/>
                      </a:lnTo>
                      <a:cubicBezTo>
                        <a:pt x="283284" y="55555"/>
                        <a:pt x="282966" y="61586"/>
                        <a:pt x="282649" y="67618"/>
                      </a:cubicBezTo>
                      <a:lnTo>
                        <a:pt x="288363" y="81903"/>
                      </a:lnTo>
                      <a:lnTo>
                        <a:pt x="291220" y="92379"/>
                      </a:lnTo>
                      <a:lnTo>
                        <a:pt x="294078" y="105713"/>
                      </a:lnTo>
                      <a:lnTo>
                        <a:pt x="281697" y="119046"/>
                      </a:lnTo>
                      <a:lnTo>
                        <a:pt x="276935" y="129522"/>
                      </a:lnTo>
                      <a:lnTo>
                        <a:pt x="286459" y="142855"/>
                      </a:lnTo>
                      <a:lnTo>
                        <a:pt x="292173" y="156188"/>
                      </a:lnTo>
                      <a:lnTo>
                        <a:pt x="297887" y="167617"/>
                      </a:lnTo>
                      <a:lnTo>
                        <a:pt x="306458" y="178093"/>
                      </a:lnTo>
                      <a:lnTo>
                        <a:pt x="316934" y="184759"/>
                      </a:lnTo>
                      <a:lnTo>
                        <a:pt x="327410" y="195235"/>
                      </a:lnTo>
                      <a:lnTo>
                        <a:pt x="339791" y="207616"/>
                      </a:lnTo>
                      <a:lnTo>
                        <a:pt x="350267" y="211426"/>
                      </a:lnTo>
                      <a:lnTo>
                        <a:pt x="342648" y="219997"/>
                      </a:lnTo>
                      <a:lnTo>
                        <a:pt x="330267" y="230473"/>
                      </a:lnTo>
                      <a:lnTo>
                        <a:pt x="337886" y="239044"/>
                      </a:lnTo>
                      <a:lnTo>
                        <a:pt x="340744" y="250473"/>
                      </a:lnTo>
                      <a:lnTo>
                        <a:pt x="354077" y="258092"/>
                      </a:lnTo>
                      <a:lnTo>
                        <a:pt x="351220" y="269520"/>
                      </a:lnTo>
                      <a:lnTo>
                        <a:pt x="346458" y="282853"/>
                      </a:lnTo>
                      <a:lnTo>
                        <a:pt x="343601" y="295234"/>
                      </a:lnTo>
                      <a:cubicBezTo>
                        <a:pt x="343283" y="298726"/>
                        <a:pt x="342966" y="302218"/>
                        <a:pt x="342648" y="305710"/>
                      </a:cubicBezTo>
                      <a:lnTo>
                        <a:pt x="352172" y="315234"/>
                      </a:lnTo>
                      <a:lnTo>
                        <a:pt x="358839" y="324757"/>
                      </a:lnTo>
                      <a:cubicBezTo>
                        <a:pt x="359156" y="327932"/>
                        <a:pt x="359474" y="331106"/>
                        <a:pt x="359791" y="334281"/>
                      </a:cubicBezTo>
                      <a:lnTo>
                        <a:pt x="362648" y="342852"/>
                      </a:lnTo>
                      <a:lnTo>
                        <a:pt x="373124" y="346662"/>
                      </a:lnTo>
                      <a:lnTo>
                        <a:pt x="382648" y="352376"/>
                      </a:lnTo>
                      <a:lnTo>
                        <a:pt x="393124" y="343805"/>
                      </a:lnTo>
                      <a:lnTo>
                        <a:pt x="402647" y="337138"/>
                      </a:lnTo>
                      <a:lnTo>
                        <a:pt x="415028" y="338091"/>
                      </a:lnTo>
                      <a:lnTo>
                        <a:pt x="424552" y="341900"/>
                      </a:lnTo>
                      <a:lnTo>
                        <a:pt x="429314" y="348567"/>
                      </a:lnTo>
                      <a:lnTo>
                        <a:pt x="442647" y="346662"/>
                      </a:lnTo>
                      <a:lnTo>
                        <a:pt x="453123" y="347614"/>
                      </a:lnTo>
                      <a:lnTo>
                        <a:pt x="466456" y="334281"/>
                      </a:lnTo>
                      <a:cubicBezTo>
                        <a:pt x="466774" y="330472"/>
                        <a:pt x="467091" y="326662"/>
                        <a:pt x="467409" y="322853"/>
                      </a:cubicBezTo>
                      <a:lnTo>
                        <a:pt x="472170" y="312377"/>
                      </a:lnTo>
                      <a:lnTo>
                        <a:pt x="484551" y="309520"/>
                      </a:lnTo>
                      <a:lnTo>
                        <a:pt x="497884" y="316186"/>
                      </a:lnTo>
                      <a:lnTo>
                        <a:pt x="506456" y="325710"/>
                      </a:lnTo>
                      <a:lnTo>
                        <a:pt x="520741" y="330472"/>
                      </a:lnTo>
                      <a:lnTo>
                        <a:pt x="530265" y="335233"/>
                      </a:lnTo>
                      <a:lnTo>
                        <a:pt x="530265" y="344757"/>
                      </a:lnTo>
                      <a:lnTo>
                        <a:pt x="540741" y="355233"/>
                      </a:lnTo>
                      <a:lnTo>
                        <a:pt x="551217" y="360947"/>
                      </a:lnTo>
                      <a:lnTo>
                        <a:pt x="560741" y="373328"/>
                      </a:lnTo>
                      <a:lnTo>
                        <a:pt x="572169" y="363804"/>
                      </a:lnTo>
                      <a:lnTo>
                        <a:pt x="579788" y="354281"/>
                      </a:lnTo>
                      <a:lnTo>
                        <a:pt x="595978" y="354281"/>
                      </a:lnTo>
                      <a:lnTo>
                        <a:pt x="595978" y="342852"/>
                      </a:lnTo>
                      <a:lnTo>
                        <a:pt x="591216" y="332376"/>
                      </a:lnTo>
                      <a:lnTo>
                        <a:pt x="588359" y="319996"/>
                      </a:lnTo>
                      <a:lnTo>
                        <a:pt x="594073" y="310472"/>
                      </a:lnTo>
                      <a:lnTo>
                        <a:pt x="589312" y="298091"/>
                      </a:lnTo>
                      <a:cubicBezTo>
                        <a:pt x="589629" y="293964"/>
                        <a:pt x="589947" y="289837"/>
                        <a:pt x="590264" y="285710"/>
                      </a:cubicBezTo>
                      <a:lnTo>
                        <a:pt x="595026" y="272377"/>
                      </a:lnTo>
                      <a:lnTo>
                        <a:pt x="594073" y="263806"/>
                      </a:lnTo>
                      <a:lnTo>
                        <a:pt x="584550" y="254282"/>
                      </a:lnTo>
                      <a:lnTo>
                        <a:pt x="578836" y="244759"/>
                      </a:lnTo>
                      <a:lnTo>
                        <a:pt x="569312" y="233330"/>
                      </a:lnTo>
                      <a:lnTo>
                        <a:pt x="563598" y="223806"/>
                      </a:lnTo>
                      <a:lnTo>
                        <a:pt x="560741" y="212378"/>
                      </a:lnTo>
                      <a:lnTo>
                        <a:pt x="572169" y="198093"/>
                      </a:lnTo>
                      <a:lnTo>
                        <a:pt x="588359" y="205711"/>
                      </a:lnTo>
                      <a:lnTo>
                        <a:pt x="602645" y="216188"/>
                      </a:lnTo>
                      <a:lnTo>
                        <a:pt x="616930" y="217140"/>
                      </a:lnTo>
                      <a:lnTo>
                        <a:pt x="627406" y="220949"/>
                      </a:lnTo>
                      <a:lnTo>
                        <a:pt x="631216" y="209521"/>
                      </a:lnTo>
                      <a:cubicBezTo>
                        <a:pt x="631533" y="206029"/>
                        <a:pt x="631851" y="202537"/>
                        <a:pt x="632168" y="199045"/>
                      </a:cubicBezTo>
                      <a:lnTo>
                        <a:pt x="643597" y="188569"/>
                      </a:lnTo>
                      <a:lnTo>
                        <a:pt x="648358" y="199997"/>
                      </a:lnTo>
                      <a:lnTo>
                        <a:pt x="653120" y="209521"/>
                      </a:lnTo>
                      <a:lnTo>
                        <a:pt x="654073" y="219045"/>
                      </a:lnTo>
                      <a:lnTo>
                        <a:pt x="664549" y="218092"/>
                      </a:lnTo>
                      <a:lnTo>
                        <a:pt x="669311" y="208569"/>
                      </a:lnTo>
                      <a:lnTo>
                        <a:pt x="671215" y="197140"/>
                      </a:lnTo>
                      <a:lnTo>
                        <a:pt x="686453" y="198093"/>
                      </a:lnTo>
                      <a:lnTo>
                        <a:pt x="700739" y="199045"/>
                      </a:lnTo>
                      <a:lnTo>
                        <a:pt x="708358" y="179998"/>
                      </a:lnTo>
                      <a:lnTo>
                        <a:pt x="715024" y="161903"/>
                      </a:lnTo>
                      <a:lnTo>
                        <a:pt x="718834" y="140950"/>
                      </a:lnTo>
                      <a:lnTo>
                        <a:pt x="736929" y="139998"/>
                      </a:lnTo>
                      <a:lnTo>
                        <a:pt x="752167" y="134284"/>
                      </a:lnTo>
                      <a:lnTo>
                        <a:pt x="766452" y="131427"/>
                      </a:lnTo>
                      <a:lnTo>
                        <a:pt x="777880" y="129522"/>
                      </a:lnTo>
                      <a:lnTo>
                        <a:pt x="784547" y="120951"/>
                      </a:lnTo>
                      <a:lnTo>
                        <a:pt x="796928" y="131427"/>
                      </a:lnTo>
                      <a:lnTo>
                        <a:pt x="812166" y="126665"/>
                      </a:lnTo>
                      <a:lnTo>
                        <a:pt x="823594" y="130474"/>
                      </a:lnTo>
                      <a:lnTo>
                        <a:pt x="844546" y="130474"/>
                      </a:lnTo>
                      <a:lnTo>
                        <a:pt x="851213" y="117141"/>
                      </a:lnTo>
                      <a:lnTo>
                        <a:pt x="858832" y="111427"/>
                      </a:lnTo>
                      <a:lnTo>
                        <a:pt x="861689" y="99046"/>
                      </a:lnTo>
                      <a:lnTo>
                        <a:pt x="867403" y="90475"/>
                      </a:lnTo>
                      <a:lnTo>
                        <a:pt x="875974" y="79999"/>
                      </a:lnTo>
                      <a:lnTo>
                        <a:pt x="886450" y="77142"/>
                      </a:lnTo>
                      <a:lnTo>
                        <a:pt x="897879" y="81903"/>
                      </a:lnTo>
                      <a:lnTo>
                        <a:pt x="902641" y="94284"/>
                      </a:lnTo>
                      <a:lnTo>
                        <a:pt x="906450" y="105713"/>
                      </a:lnTo>
                      <a:cubicBezTo>
                        <a:pt x="906767" y="109205"/>
                        <a:pt x="907085" y="112697"/>
                        <a:pt x="907402" y="116189"/>
                      </a:cubicBezTo>
                      <a:lnTo>
                        <a:pt x="915974" y="119998"/>
                      </a:lnTo>
                      <a:lnTo>
                        <a:pt x="918831" y="105713"/>
                      </a:lnTo>
                      <a:lnTo>
                        <a:pt x="935021" y="109522"/>
                      </a:lnTo>
                      <a:lnTo>
                        <a:pt x="953070" y="108630"/>
                      </a:lnTo>
                      <a:lnTo>
                        <a:pt x="954852" y="119910"/>
                      </a:lnTo>
                      <a:lnTo>
                        <a:pt x="956464" y="128514"/>
                      </a:lnTo>
                      <a:lnTo>
                        <a:pt x="954244" y="155169"/>
                      </a:lnTo>
                      <a:lnTo>
                        <a:pt x="945917" y="178770"/>
                      </a:lnTo>
                      <a:lnTo>
                        <a:pt x="939256" y="204036"/>
                      </a:lnTo>
                      <a:lnTo>
                        <a:pt x="927876" y="224305"/>
                      </a:lnTo>
                      <a:lnTo>
                        <a:pt x="941476" y="239576"/>
                      </a:lnTo>
                      <a:lnTo>
                        <a:pt x="953134" y="254847"/>
                      </a:lnTo>
                      <a:lnTo>
                        <a:pt x="943697" y="277615"/>
                      </a:lnTo>
                      <a:lnTo>
                        <a:pt x="959795" y="303159"/>
                      </a:lnTo>
                      <a:lnTo>
                        <a:pt x="941476" y="318152"/>
                      </a:lnTo>
                      <a:lnTo>
                        <a:pt x="920937" y="339531"/>
                      </a:lnTo>
                      <a:lnTo>
                        <a:pt x="907614" y="366186"/>
                      </a:lnTo>
                      <a:lnTo>
                        <a:pt x="877638" y="376182"/>
                      </a:lnTo>
                      <a:lnTo>
                        <a:pt x="857654" y="392841"/>
                      </a:lnTo>
                      <a:lnTo>
                        <a:pt x="837670" y="406168"/>
                      </a:lnTo>
                      <a:lnTo>
                        <a:pt x="817685" y="432823"/>
                      </a:lnTo>
                      <a:lnTo>
                        <a:pt x="841000" y="456146"/>
                      </a:lnTo>
                      <a:lnTo>
                        <a:pt x="844331" y="482801"/>
                      </a:lnTo>
                      <a:lnTo>
                        <a:pt x="821016" y="502792"/>
                      </a:lnTo>
                      <a:lnTo>
                        <a:pt x="804363" y="539442"/>
                      </a:lnTo>
                      <a:lnTo>
                        <a:pt x="784379" y="576092"/>
                      </a:lnTo>
                      <a:lnTo>
                        <a:pt x="764394" y="616074"/>
                      </a:lnTo>
                      <a:lnTo>
                        <a:pt x="737749" y="632734"/>
                      </a:lnTo>
                      <a:lnTo>
                        <a:pt x="701111" y="626070"/>
                      </a:lnTo>
                      <a:lnTo>
                        <a:pt x="664473" y="629402"/>
                      </a:lnTo>
                      <a:lnTo>
                        <a:pt x="664473" y="666052"/>
                      </a:lnTo>
                      <a:lnTo>
                        <a:pt x="654481" y="699370"/>
                      </a:lnTo>
                      <a:lnTo>
                        <a:pt x="627836" y="736021"/>
                      </a:lnTo>
                      <a:lnTo>
                        <a:pt x="591198" y="766007"/>
                      </a:lnTo>
                      <a:lnTo>
                        <a:pt x="614513" y="795994"/>
                      </a:lnTo>
                      <a:lnTo>
                        <a:pt x="634497" y="809321"/>
                      </a:lnTo>
                      <a:lnTo>
                        <a:pt x="647820" y="849303"/>
                      </a:lnTo>
                      <a:lnTo>
                        <a:pt x="636163" y="865963"/>
                      </a:lnTo>
                      <a:lnTo>
                        <a:pt x="619509" y="875958"/>
                      </a:lnTo>
                      <a:lnTo>
                        <a:pt x="597860" y="877624"/>
                      </a:lnTo>
                      <a:lnTo>
                        <a:pt x="581206" y="872626"/>
                      </a:lnTo>
                      <a:lnTo>
                        <a:pt x="564553" y="869295"/>
                      </a:lnTo>
                      <a:lnTo>
                        <a:pt x="559557" y="860965"/>
                      </a:lnTo>
                      <a:lnTo>
                        <a:pt x="556226" y="840974"/>
                      </a:lnTo>
                      <a:lnTo>
                        <a:pt x="547899" y="822649"/>
                      </a:lnTo>
                      <a:lnTo>
                        <a:pt x="534576" y="814319"/>
                      </a:lnTo>
                      <a:lnTo>
                        <a:pt x="512927" y="809321"/>
                      </a:lnTo>
                      <a:lnTo>
                        <a:pt x="494608" y="814319"/>
                      </a:lnTo>
                      <a:lnTo>
                        <a:pt x="489612" y="827646"/>
                      </a:lnTo>
                      <a:lnTo>
                        <a:pt x="502935" y="822649"/>
                      </a:lnTo>
                      <a:lnTo>
                        <a:pt x="524584" y="825981"/>
                      </a:lnTo>
                      <a:lnTo>
                        <a:pt x="537907" y="842640"/>
                      </a:lnTo>
                      <a:lnTo>
                        <a:pt x="547899" y="865963"/>
                      </a:lnTo>
                      <a:lnTo>
                        <a:pt x="547899" y="885954"/>
                      </a:lnTo>
                      <a:lnTo>
                        <a:pt x="539295" y="917329"/>
                      </a:lnTo>
                      <a:lnTo>
                        <a:pt x="534299" y="940096"/>
                      </a:lnTo>
                      <a:lnTo>
                        <a:pt x="511539" y="932600"/>
                      </a:lnTo>
                      <a:lnTo>
                        <a:pt x="481008" y="930101"/>
                      </a:lnTo>
                      <a:lnTo>
                        <a:pt x="447978" y="922326"/>
                      </a:lnTo>
                      <a:lnTo>
                        <a:pt x="427716" y="909832"/>
                      </a:lnTo>
                      <a:lnTo>
                        <a:pt x="392189" y="907333"/>
                      </a:lnTo>
                      <a:lnTo>
                        <a:pt x="356662" y="894561"/>
                      </a:lnTo>
                      <a:lnTo>
                        <a:pt x="331126" y="874292"/>
                      </a:lnTo>
                      <a:lnTo>
                        <a:pt x="305869" y="856522"/>
                      </a:lnTo>
                      <a:lnTo>
                        <a:pt x="288105" y="833477"/>
                      </a:lnTo>
                      <a:lnTo>
                        <a:pt x="260071" y="797938"/>
                      </a:lnTo>
                      <a:lnTo>
                        <a:pt x="212054" y="782944"/>
                      </a:lnTo>
                      <a:lnTo>
                        <a:pt x="174028" y="770172"/>
                      </a:lnTo>
                      <a:lnTo>
                        <a:pt x="133227" y="752402"/>
                      </a:lnTo>
                      <a:lnTo>
                        <a:pt x="120737" y="726858"/>
                      </a:lnTo>
                      <a:lnTo>
                        <a:pt x="92704" y="706589"/>
                      </a:lnTo>
                      <a:lnTo>
                        <a:pt x="69944" y="678824"/>
                      </a:lnTo>
                      <a:lnTo>
                        <a:pt x="52181" y="650781"/>
                      </a:lnTo>
                      <a:lnTo>
                        <a:pt x="46907" y="615241"/>
                      </a:lnTo>
                      <a:lnTo>
                        <a:pt x="40246" y="589420"/>
                      </a:lnTo>
                      <a:lnTo>
                        <a:pt x="19151" y="574704"/>
                      </a:lnTo>
                      <a:lnTo>
                        <a:pt x="16653" y="554435"/>
                      </a:lnTo>
                      <a:lnTo>
                        <a:pt x="29143" y="541663"/>
                      </a:lnTo>
                      <a:lnTo>
                        <a:pt x="0" y="537776"/>
                      </a:lnTo>
                      <a:lnTo>
                        <a:pt x="11657" y="516119"/>
                      </a:lnTo>
                      <a:lnTo>
                        <a:pt x="31919" y="503625"/>
                      </a:lnTo>
                      <a:lnTo>
                        <a:pt x="43299" y="482801"/>
                      </a:lnTo>
                      <a:lnTo>
                        <a:pt x="49127" y="442818"/>
                      </a:lnTo>
                      <a:lnTo>
                        <a:pt x="67446" y="399504"/>
                      </a:lnTo>
                      <a:lnTo>
                        <a:pt x="71610" y="379513"/>
                      </a:lnTo>
                      <a:lnTo>
                        <a:pt x="49960" y="369518"/>
                      </a:lnTo>
                      <a:lnTo>
                        <a:pt x="44964" y="349527"/>
                      </a:lnTo>
                      <a:lnTo>
                        <a:pt x="51625" y="326204"/>
                      </a:lnTo>
                      <a:lnTo>
                        <a:pt x="54956" y="307879"/>
                      </a:lnTo>
                      <a:lnTo>
                        <a:pt x="64948" y="289554"/>
                      </a:lnTo>
                      <a:lnTo>
                        <a:pt x="78271" y="292885"/>
                      </a:lnTo>
                      <a:lnTo>
                        <a:pt x="76606" y="321206"/>
                      </a:lnTo>
                      <a:lnTo>
                        <a:pt x="73275" y="341197"/>
                      </a:lnTo>
                      <a:lnTo>
                        <a:pt x="61617" y="356190"/>
                      </a:lnTo>
                      <a:lnTo>
                        <a:pt x="69944" y="359522"/>
                      </a:lnTo>
                      <a:lnTo>
                        <a:pt x="79936" y="351193"/>
                      </a:lnTo>
                      <a:lnTo>
                        <a:pt x="98255" y="359522"/>
                      </a:lnTo>
                      <a:lnTo>
                        <a:pt x="92704" y="335922"/>
                      </a:lnTo>
                      <a:lnTo>
                        <a:pt x="87708" y="303159"/>
                      </a:lnTo>
                      <a:lnTo>
                        <a:pt x="85210" y="277615"/>
                      </a:lnTo>
                      <a:lnTo>
                        <a:pt x="64116" y="256235"/>
                      </a:lnTo>
                      <a:lnTo>
                        <a:pt x="73275" y="212921"/>
                      </a:lnTo>
                      <a:lnTo>
                        <a:pt x="68567" y="168742"/>
                      </a:lnTo>
                      <a:lnTo>
                        <a:pt x="64301" y="164143"/>
                      </a:lnTo>
                      <a:lnTo>
                        <a:pt x="70271" y="154284"/>
                      </a:lnTo>
                      <a:lnTo>
                        <a:pt x="82652" y="138093"/>
                      </a:lnTo>
                      <a:lnTo>
                        <a:pt x="87414" y="126665"/>
                      </a:lnTo>
                      <a:lnTo>
                        <a:pt x="94080" y="111427"/>
                      </a:lnTo>
                      <a:lnTo>
                        <a:pt x="102652" y="102856"/>
                      </a:lnTo>
                      <a:lnTo>
                        <a:pt x="113128" y="98094"/>
                      </a:lnTo>
                      <a:lnTo>
                        <a:pt x="115032" y="88570"/>
                      </a:lnTo>
                      <a:lnTo>
                        <a:pt x="117889" y="79999"/>
                      </a:lnTo>
                      <a:lnTo>
                        <a:pt x="133127" y="75237"/>
                      </a:lnTo>
                      <a:lnTo>
                        <a:pt x="133127" y="62856"/>
                      </a:lnTo>
                      <a:lnTo>
                        <a:pt x="122651" y="51428"/>
                      </a:lnTo>
                      <a:cubicBezTo>
                        <a:pt x="122334" y="44126"/>
                        <a:pt x="122016" y="36825"/>
                        <a:pt x="121699" y="29523"/>
                      </a:cubicBezTo>
                      <a:lnTo>
                        <a:pt x="135032" y="30476"/>
                      </a:lnTo>
                      <a:lnTo>
                        <a:pt x="153127" y="19047"/>
                      </a:lnTo>
                      <a:lnTo>
                        <a:pt x="164555" y="25714"/>
                      </a:lnTo>
                      <a:lnTo>
                        <a:pt x="175032" y="36190"/>
                      </a:lnTo>
                      <a:lnTo>
                        <a:pt x="183603" y="40952"/>
                      </a:lnTo>
                      <a:lnTo>
                        <a:pt x="197888" y="30476"/>
                      </a:lnTo>
                      <a:lnTo>
                        <a:pt x="210269" y="21904"/>
                      </a:lnTo>
                      <a:lnTo>
                        <a:pt x="217888" y="7619"/>
                      </a:lnTo>
                      <a:lnTo>
                        <a:pt x="228364" y="3809"/>
                      </a:lnTo>
                      <a:lnTo>
                        <a:pt x="239793" y="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altLang="zh-CN" sz="533" b="1" i="0" u="none" strike="noStrike" kern="0" cap="none" spc="0" normalizeH="0" baseline="0" noProof="0">
                    <a:ln>
                      <a:noFill/>
                    </a:ln>
                    <a:solidFill>
                      <a:srgbClr val="000000"/>
                    </a:solidFill>
                    <a:effectLst/>
                    <a:uLnTx/>
                    <a:uFillTx/>
                    <a:latin typeface="Arial" charset="0"/>
                    <a:ea typeface="宋体" panose="02010600030101010101" pitchFamily="2" charset="-122"/>
                    <a:cs typeface="+mn-cs"/>
                  </a:endParaRPr>
                </a:p>
              </p:txBody>
            </p:sp>
          </p:grpSp>
          <p:sp>
            <p:nvSpPr>
              <p:cNvPr id="16" name="Oval 25">
                <a:extLst>
                  <a:ext uri="{FF2B5EF4-FFF2-40B4-BE49-F238E27FC236}">
                    <a16:creationId xmlns:a16="http://schemas.microsoft.com/office/drawing/2014/main" id="{4049C148-BEC7-CD59-BDD5-F6FEE30A4AC6}"/>
                  </a:ext>
                </a:extLst>
              </p:cNvPr>
              <p:cNvSpPr>
                <a:spLocks noChangeArrowheads="1"/>
              </p:cNvSpPr>
              <p:nvPr/>
            </p:nvSpPr>
            <p:spPr bwMode="gray">
              <a:xfrm>
                <a:off x="11770511" y="5507387"/>
                <a:ext cx="164993" cy="164993"/>
              </a:xfrm>
              <a:prstGeom prst="ellipse">
                <a:avLst/>
              </a:prstGeom>
              <a:solidFill>
                <a:schemeClr val="bg1"/>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pitchFamily="34" charset="0"/>
                  <a:ea typeface="宋体" panose="02010600030101010101" pitchFamily="2" charset="-122"/>
                  <a:cs typeface="+mn-cs"/>
                </a:endParaRPr>
              </a:p>
            </p:txBody>
          </p:sp>
          <p:sp>
            <p:nvSpPr>
              <p:cNvPr id="17" name="Oval 25">
                <a:extLst>
                  <a:ext uri="{FF2B5EF4-FFF2-40B4-BE49-F238E27FC236}">
                    <a16:creationId xmlns:a16="http://schemas.microsoft.com/office/drawing/2014/main" id="{9BEC24D3-3D43-98FE-56FC-0622044386C3}"/>
                  </a:ext>
                </a:extLst>
              </p:cNvPr>
              <p:cNvSpPr>
                <a:spLocks noChangeArrowheads="1"/>
              </p:cNvSpPr>
              <p:nvPr/>
            </p:nvSpPr>
            <p:spPr bwMode="gray">
              <a:xfrm>
                <a:off x="14005452" y="7719023"/>
                <a:ext cx="164993" cy="164993"/>
              </a:xfrm>
              <a:prstGeom prst="ellipse">
                <a:avLst/>
              </a:prstGeom>
              <a:solidFill>
                <a:schemeClr val="bg1"/>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pitchFamily="34" charset="0"/>
                  <a:ea typeface="宋体" panose="02010600030101010101" pitchFamily="2" charset="-122"/>
                  <a:cs typeface="+mn-cs"/>
                </a:endParaRPr>
              </a:p>
            </p:txBody>
          </p:sp>
          <p:sp>
            <p:nvSpPr>
              <p:cNvPr id="18" name="Oval 25">
                <a:extLst>
                  <a:ext uri="{FF2B5EF4-FFF2-40B4-BE49-F238E27FC236}">
                    <a16:creationId xmlns:a16="http://schemas.microsoft.com/office/drawing/2014/main" id="{3A5BBDAD-8F4B-0215-9599-E216016A616D}"/>
                  </a:ext>
                </a:extLst>
              </p:cNvPr>
              <p:cNvSpPr>
                <a:spLocks noChangeArrowheads="1"/>
              </p:cNvSpPr>
              <p:nvPr/>
            </p:nvSpPr>
            <p:spPr bwMode="gray">
              <a:xfrm>
                <a:off x="10126921" y="4382874"/>
                <a:ext cx="164993" cy="164993"/>
              </a:xfrm>
              <a:prstGeom prst="ellipse">
                <a:avLst/>
              </a:prstGeom>
              <a:solidFill>
                <a:schemeClr val="bg1"/>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pitchFamily="34" charset="0"/>
                  <a:ea typeface="宋体" panose="02010600030101010101" pitchFamily="2" charset="-122"/>
                  <a:cs typeface="+mn-cs"/>
                </a:endParaRPr>
              </a:p>
            </p:txBody>
          </p:sp>
          <p:sp>
            <p:nvSpPr>
              <p:cNvPr id="19" name="Oval 25">
                <a:extLst>
                  <a:ext uri="{FF2B5EF4-FFF2-40B4-BE49-F238E27FC236}">
                    <a16:creationId xmlns:a16="http://schemas.microsoft.com/office/drawing/2014/main" id="{DA14EFBB-462B-CF3B-6583-CF9DCA113FB1}"/>
                  </a:ext>
                </a:extLst>
              </p:cNvPr>
              <p:cNvSpPr>
                <a:spLocks noChangeArrowheads="1"/>
              </p:cNvSpPr>
              <p:nvPr/>
            </p:nvSpPr>
            <p:spPr bwMode="gray">
              <a:xfrm>
                <a:off x="10712251" y="3300461"/>
                <a:ext cx="164993" cy="164993"/>
              </a:xfrm>
              <a:prstGeom prst="ellipse">
                <a:avLst/>
              </a:prstGeom>
              <a:solidFill>
                <a:schemeClr val="bg1"/>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pitchFamily="34" charset="0"/>
                  <a:ea typeface="宋体" panose="02010600030101010101" pitchFamily="2" charset="-122"/>
                  <a:cs typeface="+mn-cs"/>
                </a:endParaRPr>
              </a:p>
            </p:txBody>
          </p:sp>
          <p:sp>
            <p:nvSpPr>
              <p:cNvPr id="20" name="Oval 25">
                <a:extLst>
                  <a:ext uri="{FF2B5EF4-FFF2-40B4-BE49-F238E27FC236}">
                    <a16:creationId xmlns:a16="http://schemas.microsoft.com/office/drawing/2014/main" id="{6F122E1B-5186-3439-F5D7-7A410B1825A0}"/>
                  </a:ext>
                </a:extLst>
              </p:cNvPr>
              <p:cNvSpPr>
                <a:spLocks noChangeArrowheads="1"/>
              </p:cNvSpPr>
              <p:nvPr/>
            </p:nvSpPr>
            <p:spPr bwMode="gray">
              <a:xfrm>
                <a:off x="11937959" y="4236354"/>
                <a:ext cx="164993" cy="164993"/>
              </a:xfrm>
              <a:prstGeom prst="ellipse">
                <a:avLst/>
              </a:prstGeom>
              <a:solidFill>
                <a:schemeClr val="bg1"/>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pitchFamily="34" charset="0"/>
                  <a:ea typeface="宋体" panose="02010600030101010101" pitchFamily="2" charset="-122"/>
                  <a:cs typeface="+mn-cs"/>
                </a:endParaRPr>
              </a:p>
            </p:txBody>
          </p:sp>
          <p:sp>
            <p:nvSpPr>
              <p:cNvPr id="21" name="Oval 25">
                <a:extLst>
                  <a:ext uri="{FF2B5EF4-FFF2-40B4-BE49-F238E27FC236}">
                    <a16:creationId xmlns:a16="http://schemas.microsoft.com/office/drawing/2014/main" id="{85CA7948-5CE2-6589-E49B-8DECB3E31283}"/>
                  </a:ext>
                </a:extLst>
              </p:cNvPr>
              <p:cNvSpPr>
                <a:spLocks noChangeArrowheads="1"/>
              </p:cNvSpPr>
              <p:nvPr/>
            </p:nvSpPr>
            <p:spPr bwMode="gray">
              <a:xfrm>
                <a:off x="13208352" y="4230343"/>
                <a:ext cx="164993" cy="164993"/>
              </a:xfrm>
              <a:prstGeom prst="ellipse">
                <a:avLst/>
              </a:prstGeom>
              <a:solidFill>
                <a:schemeClr val="bg1"/>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pitchFamily="34" charset="0"/>
                  <a:ea typeface="宋体" panose="02010600030101010101" pitchFamily="2" charset="-122"/>
                  <a:cs typeface="+mn-cs"/>
                </a:endParaRPr>
              </a:p>
            </p:txBody>
          </p:sp>
          <p:sp>
            <p:nvSpPr>
              <p:cNvPr id="22" name="Oval 25">
                <a:extLst>
                  <a:ext uri="{FF2B5EF4-FFF2-40B4-BE49-F238E27FC236}">
                    <a16:creationId xmlns:a16="http://schemas.microsoft.com/office/drawing/2014/main" id="{9E52334F-59A0-15E4-85B1-5EA116EE1600}"/>
                  </a:ext>
                </a:extLst>
              </p:cNvPr>
              <p:cNvSpPr>
                <a:spLocks noChangeArrowheads="1"/>
              </p:cNvSpPr>
              <p:nvPr/>
            </p:nvSpPr>
            <p:spPr bwMode="gray">
              <a:xfrm>
                <a:off x="10547258" y="5837206"/>
                <a:ext cx="164993" cy="164993"/>
              </a:xfrm>
              <a:prstGeom prst="ellipse">
                <a:avLst/>
              </a:prstGeom>
              <a:solidFill>
                <a:schemeClr val="bg1"/>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pitchFamily="34" charset="0"/>
                  <a:ea typeface="宋体" panose="02010600030101010101" pitchFamily="2" charset="-122"/>
                  <a:cs typeface="+mn-cs"/>
                </a:endParaRPr>
              </a:p>
            </p:txBody>
          </p:sp>
          <p:sp>
            <p:nvSpPr>
              <p:cNvPr id="23" name="Oval 25">
                <a:extLst>
                  <a:ext uri="{FF2B5EF4-FFF2-40B4-BE49-F238E27FC236}">
                    <a16:creationId xmlns:a16="http://schemas.microsoft.com/office/drawing/2014/main" id="{B1BDB72E-8E66-181F-64D5-996774E2D2B1}"/>
                  </a:ext>
                </a:extLst>
              </p:cNvPr>
              <p:cNvSpPr>
                <a:spLocks noChangeArrowheads="1"/>
              </p:cNvSpPr>
              <p:nvPr/>
            </p:nvSpPr>
            <p:spPr bwMode="gray">
              <a:xfrm>
                <a:off x="10829247" y="6655731"/>
                <a:ext cx="164993" cy="164993"/>
              </a:xfrm>
              <a:prstGeom prst="ellipse">
                <a:avLst/>
              </a:prstGeom>
              <a:solidFill>
                <a:schemeClr val="bg1"/>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pitchFamily="34" charset="0"/>
                  <a:ea typeface="宋体" panose="02010600030101010101" pitchFamily="2" charset="-122"/>
                  <a:cs typeface="+mn-cs"/>
                </a:endParaRPr>
              </a:p>
            </p:txBody>
          </p:sp>
          <p:sp>
            <p:nvSpPr>
              <p:cNvPr id="24" name="Oval 25">
                <a:extLst>
                  <a:ext uri="{FF2B5EF4-FFF2-40B4-BE49-F238E27FC236}">
                    <a16:creationId xmlns:a16="http://schemas.microsoft.com/office/drawing/2014/main" id="{60BAFB75-8A3F-7DC3-2E87-36550DFF6312}"/>
                  </a:ext>
                </a:extLst>
              </p:cNvPr>
              <p:cNvSpPr>
                <a:spLocks noChangeArrowheads="1"/>
              </p:cNvSpPr>
              <p:nvPr/>
            </p:nvSpPr>
            <p:spPr bwMode="gray">
              <a:xfrm>
                <a:off x="11620170" y="6822435"/>
                <a:ext cx="164993" cy="164993"/>
              </a:xfrm>
              <a:prstGeom prst="ellipse">
                <a:avLst/>
              </a:prstGeom>
              <a:solidFill>
                <a:schemeClr val="bg1"/>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pitchFamily="34" charset="0"/>
                  <a:ea typeface="宋体" panose="02010600030101010101" pitchFamily="2" charset="-122"/>
                  <a:cs typeface="+mn-cs"/>
                </a:endParaRPr>
              </a:p>
            </p:txBody>
          </p:sp>
          <p:sp>
            <p:nvSpPr>
              <p:cNvPr id="25" name="Oval 25">
                <a:extLst>
                  <a:ext uri="{FF2B5EF4-FFF2-40B4-BE49-F238E27FC236}">
                    <a16:creationId xmlns:a16="http://schemas.microsoft.com/office/drawing/2014/main" id="{BF378B86-F875-F752-E9D9-4EF385CFCD6D}"/>
                  </a:ext>
                </a:extLst>
              </p:cNvPr>
              <p:cNvSpPr>
                <a:spLocks noChangeArrowheads="1"/>
              </p:cNvSpPr>
              <p:nvPr/>
            </p:nvSpPr>
            <p:spPr bwMode="gray">
              <a:xfrm>
                <a:off x="12602296" y="6148851"/>
                <a:ext cx="164993" cy="164993"/>
              </a:xfrm>
              <a:prstGeom prst="ellipse">
                <a:avLst/>
              </a:prstGeom>
              <a:solidFill>
                <a:schemeClr val="bg1"/>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pitchFamily="34" charset="0"/>
                  <a:ea typeface="宋体" panose="02010600030101010101" pitchFamily="2" charset="-122"/>
                  <a:cs typeface="+mn-cs"/>
                </a:endParaRPr>
              </a:p>
            </p:txBody>
          </p:sp>
          <p:sp>
            <p:nvSpPr>
              <p:cNvPr id="26" name="Oval 25">
                <a:extLst>
                  <a:ext uri="{FF2B5EF4-FFF2-40B4-BE49-F238E27FC236}">
                    <a16:creationId xmlns:a16="http://schemas.microsoft.com/office/drawing/2014/main" id="{8EF3C6EC-CB2D-97EB-CA05-CA9F677FB408}"/>
                  </a:ext>
                </a:extLst>
              </p:cNvPr>
              <p:cNvSpPr>
                <a:spLocks noChangeArrowheads="1"/>
              </p:cNvSpPr>
              <p:nvPr/>
            </p:nvSpPr>
            <p:spPr bwMode="gray">
              <a:xfrm>
                <a:off x="13824868" y="6111529"/>
                <a:ext cx="164993" cy="164993"/>
              </a:xfrm>
              <a:prstGeom prst="ellipse">
                <a:avLst/>
              </a:prstGeom>
              <a:solidFill>
                <a:schemeClr val="bg1"/>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pitchFamily="34" charset="0"/>
                  <a:ea typeface="宋体" panose="02010600030101010101" pitchFamily="2" charset="-122"/>
                  <a:cs typeface="+mn-cs"/>
                </a:endParaRPr>
              </a:p>
            </p:txBody>
          </p:sp>
          <p:sp>
            <p:nvSpPr>
              <p:cNvPr id="27" name="Oval 25">
                <a:extLst>
                  <a:ext uri="{FF2B5EF4-FFF2-40B4-BE49-F238E27FC236}">
                    <a16:creationId xmlns:a16="http://schemas.microsoft.com/office/drawing/2014/main" id="{E65FE9E7-2A24-6958-0B38-6231CAD8ADFA}"/>
                  </a:ext>
                </a:extLst>
              </p:cNvPr>
              <p:cNvSpPr>
                <a:spLocks noChangeArrowheads="1"/>
              </p:cNvSpPr>
              <p:nvPr/>
            </p:nvSpPr>
            <p:spPr bwMode="gray">
              <a:xfrm>
                <a:off x="13370010" y="6686235"/>
                <a:ext cx="164993" cy="164993"/>
              </a:xfrm>
              <a:prstGeom prst="ellipse">
                <a:avLst/>
              </a:prstGeom>
              <a:solidFill>
                <a:schemeClr val="bg1"/>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pitchFamily="34" charset="0"/>
                  <a:ea typeface="宋体" panose="02010600030101010101" pitchFamily="2" charset="-122"/>
                  <a:cs typeface="+mn-cs"/>
                </a:endParaRPr>
              </a:p>
            </p:txBody>
          </p:sp>
          <p:sp>
            <p:nvSpPr>
              <p:cNvPr id="28" name="Oval 25">
                <a:extLst>
                  <a:ext uri="{FF2B5EF4-FFF2-40B4-BE49-F238E27FC236}">
                    <a16:creationId xmlns:a16="http://schemas.microsoft.com/office/drawing/2014/main" id="{80B9D828-F4C1-CB4B-B743-D9DBE94B6E9D}"/>
                  </a:ext>
                </a:extLst>
              </p:cNvPr>
              <p:cNvSpPr>
                <a:spLocks noChangeArrowheads="1"/>
              </p:cNvSpPr>
              <p:nvPr/>
            </p:nvSpPr>
            <p:spPr bwMode="gray">
              <a:xfrm>
                <a:off x="13871245" y="7120453"/>
                <a:ext cx="164993" cy="164993"/>
              </a:xfrm>
              <a:prstGeom prst="ellipse">
                <a:avLst/>
              </a:prstGeom>
              <a:solidFill>
                <a:schemeClr val="bg1"/>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pitchFamily="34" charset="0"/>
                  <a:ea typeface="宋体" panose="02010600030101010101" pitchFamily="2" charset="-122"/>
                  <a:cs typeface="+mn-cs"/>
                </a:endParaRPr>
              </a:p>
            </p:txBody>
          </p:sp>
          <p:sp>
            <p:nvSpPr>
              <p:cNvPr id="29" name="Oval 25">
                <a:extLst>
                  <a:ext uri="{FF2B5EF4-FFF2-40B4-BE49-F238E27FC236}">
                    <a16:creationId xmlns:a16="http://schemas.microsoft.com/office/drawing/2014/main" id="{B16A2F40-BB16-C5BB-120B-70FF56C80FDB}"/>
                  </a:ext>
                </a:extLst>
              </p:cNvPr>
              <p:cNvSpPr>
                <a:spLocks noChangeArrowheads="1"/>
              </p:cNvSpPr>
              <p:nvPr/>
            </p:nvSpPr>
            <p:spPr bwMode="gray">
              <a:xfrm>
                <a:off x="11527338" y="4936031"/>
                <a:ext cx="164993" cy="164993"/>
              </a:xfrm>
              <a:prstGeom prst="ellipse">
                <a:avLst/>
              </a:prstGeom>
              <a:solidFill>
                <a:schemeClr val="bg1"/>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pitchFamily="34" charset="0"/>
                  <a:ea typeface="宋体" panose="02010600030101010101" pitchFamily="2" charset="-122"/>
                  <a:cs typeface="+mn-cs"/>
                </a:endParaRPr>
              </a:p>
            </p:txBody>
          </p:sp>
          <p:sp>
            <p:nvSpPr>
              <p:cNvPr id="30" name="Oval 25">
                <a:extLst>
                  <a:ext uri="{FF2B5EF4-FFF2-40B4-BE49-F238E27FC236}">
                    <a16:creationId xmlns:a16="http://schemas.microsoft.com/office/drawing/2014/main" id="{79C76439-D2EC-0EFC-4916-A5F064D1F447}"/>
                  </a:ext>
                </a:extLst>
              </p:cNvPr>
              <p:cNvSpPr>
                <a:spLocks noChangeArrowheads="1"/>
              </p:cNvSpPr>
              <p:nvPr/>
            </p:nvSpPr>
            <p:spPr bwMode="gray">
              <a:xfrm>
                <a:off x="12333854" y="5087338"/>
                <a:ext cx="164993" cy="164993"/>
              </a:xfrm>
              <a:prstGeom prst="ellipse">
                <a:avLst/>
              </a:prstGeom>
              <a:solidFill>
                <a:schemeClr val="bg1"/>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pitchFamily="34" charset="0"/>
                  <a:ea typeface="宋体" panose="02010600030101010101" pitchFamily="2" charset="-122"/>
                  <a:cs typeface="+mn-cs"/>
                </a:endParaRPr>
              </a:p>
            </p:txBody>
          </p:sp>
          <p:sp>
            <p:nvSpPr>
              <p:cNvPr id="31" name="Oval 25">
                <a:extLst>
                  <a:ext uri="{FF2B5EF4-FFF2-40B4-BE49-F238E27FC236}">
                    <a16:creationId xmlns:a16="http://schemas.microsoft.com/office/drawing/2014/main" id="{275A8BC7-EA61-BF54-8BDD-31205B41994C}"/>
                  </a:ext>
                </a:extLst>
              </p:cNvPr>
              <p:cNvSpPr>
                <a:spLocks noChangeArrowheads="1"/>
              </p:cNvSpPr>
              <p:nvPr/>
            </p:nvSpPr>
            <p:spPr bwMode="gray">
              <a:xfrm>
                <a:off x="10658142" y="7329897"/>
                <a:ext cx="164993" cy="164993"/>
              </a:xfrm>
              <a:prstGeom prst="ellipse">
                <a:avLst/>
              </a:prstGeom>
              <a:solidFill>
                <a:schemeClr val="bg1"/>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pitchFamily="34" charset="0"/>
                  <a:ea typeface="宋体" panose="02010600030101010101" pitchFamily="2" charset="-122"/>
                  <a:cs typeface="+mn-cs"/>
                </a:endParaRPr>
              </a:p>
            </p:txBody>
          </p:sp>
          <p:sp>
            <p:nvSpPr>
              <p:cNvPr id="32" name="Oval 25">
                <a:extLst>
                  <a:ext uri="{FF2B5EF4-FFF2-40B4-BE49-F238E27FC236}">
                    <a16:creationId xmlns:a16="http://schemas.microsoft.com/office/drawing/2014/main" id="{CFA78326-2F27-1A62-5F53-9B8B9C704873}"/>
                  </a:ext>
                </a:extLst>
              </p:cNvPr>
              <p:cNvSpPr>
                <a:spLocks noChangeArrowheads="1"/>
              </p:cNvSpPr>
              <p:nvPr/>
            </p:nvSpPr>
            <p:spPr bwMode="gray">
              <a:xfrm>
                <a:off x="10911012" y="4885570"/>
                <a:ext cx="164993" cy="164993"/>
              </a:xfrm>
              <a:prstGeom prst="ellipse">
                <a:avLst/>
              </a:prstGeom>
              <a:solidFill>
                <a:schemeClr val="bg1"/>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pitchFamily="34" charset="0"/>
                  <a:ea typeface="宋体" panose="02010600030101010101" pitchFamily="2" charset="-122"/>
                  <a:cs typeface="+mn-cs"/>
                </a:endParaRPr>
              </a:p>
            </p:txBody>
          </p:sp>
          <p:sp>
            <p:nvSpPr>
              <p:cNvPr id="33" name="Oval 25">
                <a:extLst>
                  <a:ext uri="{FF2B5EF4-FFF2-40B4-BE49-F238E27FC236}">
                    <a16:creationId xmlns:a16="http://schemas.microsoft.com/office/drawing/2014/main" id="{3A22043F-1517-8D8D-FD16-6C8F01FBEF81}"/>
                  </a:ext>
                </a:extLst>
              </p:cNvPr>
              <p:cNvSpPr>
                <a:spLocks noChangeArrowheads="1"/>
              </p:cNvSpPr>
              <p:nvPr/>
            </p:nvSpPr>
            <p:spPr bwMode="gray">
              <a:xfrm>
                <a:off x="10051886" y="2872094"/>
                <a:ext cx="164993" cy="164993"/>
              </a:xfrm>
              <a:prstGeom prst="ellipse">
                <a:avLst/>
              </a:prstGeom>
              <a:solidFill>
                <a:schemeClr val="bg1"/>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533" b="0" i="0" u="none" strike="noStrike" kern="0" cap="none" spc="0" normalizeH="0" baseline="0" noProof="0">
                  <a:ln>
                    <a:noFill/>
                  </a:ln>
                  <a:solidFill>
                    <a:sysClr val="windowText" lastClr="000000"/>
                  </a:solidFill>
                  <a:effectLst/>
                  <a:uLnTx/>
                  <a:uFillTx/>
                  <a:latin typeface="Calibri" pitchFamily="34" charset="0"/>
                  <a:ea typeface="宋体" panose="02010600030101010101" pitchFamily="2" charset="-122"/>
                  <a:cs typeface="+mn-cs"/>
                </a:endParaRPr>
              </a:p>
            </p:txBody>
          </p:sp>
        </p:grpSp>
        <p:grpSp>
          <p:nvGrpSpPr>
            <p:cNvPr id="141" name="Group 140">
              <a:extLst>
                <a:ext uri="{FF2B5EF4-FFF2-40B4-BE49-F238E27FC236}">
                  <a16:creationId xmlns:a16="http://schemas.microsoft.com/office/drawing/2014/main" id="{35E8D726-DFA8-8A94-5347-2E539781A1D3}"/>
                </a:ext>
              </a:extLst>
            </p:cNvPr>
            <p:cNvGrpSpPr/>
            <p:nvPr/>
          </p:nvGrpSpPr>
          <p:grpSpPr>
            <a:xfrm>
              <a:off x="9144000" y="2390697"/>
              <a:ext cx="7631171" cy="7151540"/>
              <a:chOff x="9144000" y="2205656"/>
              <a:chExt cx="7631171" cy="7151540"/>
            </a:xfrm>
          </p:grpSpPr>
          <p:grpSp>
            <p:nvGrpSpPr>
              <p:cNvPr id="140" name="Group 139">
                <a:extLst>
                  <a:ext uri="{FF2B5EF4-FFF2-40B4-BE49-F238E27FC236}">
                    <a16:creationId xmlns:a16="http://schemas.microsoft.com/office/drawing/2014/main" id="{4DA5C51A-27A0-C9E2-A20A-7C98614370AA}"/>
                  </a:ext>
                </a:extLst>
              </p:cNvPr>
              <p:cNvGrpSpPr/>
              <p:nvPr/>
            </p:nvGrpSpPr>
            <p:grpSpPr>
              <a:xfrm>
                <a:off x="9144000" y="2205656"/>
                <a:ext cx="7631171" cy="5195730"/>
                <a:chOff x="9144000" y="2205656"/>
                <a:chExt cx="7631171" cy="5195730"/>
              </a:xfrm>
            </p:grpSpPr>
            <p:grpSp>
              <p:nvGrpSpPr>
                <p:cNvPr id="112" name="Group 111">
                  <a:extLst>
                    <a:ext uri="{FF2B5EF4-FFF2-40B4-BE49-F238E27FC236}">
                      <a16:creationId xmlns:a16="http://schemas.microsoft.com/office/drawing/2014/main" id="{6927A806-7AB4-168A-F8E2-9D09678C3AA8}"/>
                    </a:ext>
                  </a:extLst>
                </p:cNvPr>
                <p:cNvGrpSpPr/>
                <p:nvPr/>
              </p:nvGrpSpPr>
              <p:grpSpPr>
                <a:xfrm>
                  <a:off x="9199787" y="2240472"/>
                  <a:ext cx="7560209" cy="2286000"/>
                  <a:chOff x="8991600" y="2095500"/>
                  <a:chExt cx="7560209" cy="2286000"/>
                </a:xfrm>
              </p:grpSpPr>
              <p:sp>
                <p:nvSpPr>
                  <p:cNvPr id="103" name="Rectangle 102">
                    <a:extLst>
                      <a:ext uri="{FF2B5EF4-FFF2-40B4-BE49-F238E27FC236}">
                        <a16:creationId xmlns:a16="http://schemas.microsoft.com/office/drawing/2014/main" id="{8C71A1D7-04D1-71C0-8D3D-B36C24BA4C05}"/>
                      </a:ext>
                    </a:extLst>
                  </p:cNvPr>
                  <p:cNvSpPr/>
                  <p:nvPr/>
                </p:nvSpPr>
                <p:spPr>
                  <a:xfrm>
                    <a:off x="8991600" y="2095500"/>
                    <a:ext cx="2226209" cy="2286000"/>
                  </a:xfrm>
                  <a:prstGeom prst="rect">
                    <a:avLst/>
                  </a:prstGeom>
                  <a:solidFill>
                    <a:srgbClr val="B109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4" name="Rectangle 103">
                    <a:extLst>
                      <a:ext uri="{FF2B5EF4-FFF2-40B4-BE49-F238E27FC236}">
                        <a16:creationId xmlns:a16="http://schemas.microsoft.com/office/drawing/2014/main" id="{717B62EE-54AA-432F-F5C4-E951B5471115}"/>
                      </a:ext>
                    </a:extLst>
                  </p:cNvPr>
                  <p:cNvSpPr/>
                  <p:nvPr/>
                </p:nvSpPr>
                <p:spPr>
                  <a:xfrm>
                    <a:off x="11658600" y="2095500"/>
                    <a:ext cx="2226209" cy="2286000"/>
                  </a:xfrm>
                  <a:prstGeom prst="rect">
                    <a:avLst/>
                  </a:prstGeom>
                  <a:solidFill>
                    <a:srgbClr val="B109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5" name="Rectangle 104">
                    <a:extLst>
                      <a:ext uri="{FF2B5EF4-FFF2-40B4-BE49-F238E27FC236}">
                        <a16:creationId xmlns:a16="http://schemas.microsoft.com/office/drawing/2014/main" id="{D77F72C0-2D00-7B03-05CA-759A174B452A}"/>
                      </a:ext>
                    </a:extLst>
                  </p:cNvPr>
                  <p:cNvSpPr/>
                  <p:nvPr/>
                </p:nvSpPr>
                <p:spPr>
                  <a:xfrm>
                    <a:off x="14325600" y="2095500"/>
                    <a:ext cx="2226209" cy="2286000"/>
                  </a:xfrm>
                  <a:prstGeom prst="rect">
                    <a:avLst/>
                  </a:prstGeom>
                  <a:solidFill>
                    <a:srgbClr val="B109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114" name="Group 113">
                  <a:extLst>
                    <a:ext uri="{FF2B5EF4-FFF2-40B4-BE49-F238E27FC236}">
                      <a16:creationId xmlns:a16="http://schemas.microsoft.com/office/drawing/2014/main" id="{4EBEE397-CC7C-0913-0057-682521E5078D}"/>
                    </a:ext>
                  </a:extLst>
                </p:cNvPr>
                <p:cNvGrpSpPr/>
                <p:nvPr/>
              </p:nvGrpSpPr>
              <p:grpSpPr>
                <a:xfrm>
                  <a:off x="9199787" y="4723350"/>
                  <a:ext cx="7560209" cy="2286000"/>
                  <a:chOff x="8991600" y="4577364"/>
                  <a:chExt cx="7560209" cy="2286000"/>
                </a:xfrm>
              </p:grpSpPr>
              <p:sp>
                <p:nvSpPr>
                  <p:cNvPr id="106" name="Rectangle 105">
                    <a:extLst>
                      <a:ext uri="{FF2B5EF4-FFF2-40B4-BE49-F238E27FC236}">
                        <a16:creationId xmlns:a16="http://schemas.microsoft.com/office/drawing/2014/main" id="{D0B23C24-77D7-0511-BEDB-44EE9B8BDEBD}"/>
                      </a:ext>
                    </a:extLst>
                  </p:cNvPr>
                  <p:cNvSpPr/>
                  <p:nvPr/>
                </p:nvSpPr>
                <p:spPr>
                  <a:xfrm>
                    <a:off x="8991600" y="4577364"/>
                    <a:ext cx="2226209" cy="2286000"/>
                  </a:xfrm>
                  <a:prstGeom prst="rect">
                    <a:avLst/>
                  </a:prstGeom>
                  <a:solidFill>
                    <a:srgbClr val="B109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7" name="Rectangle 106">
                    <a:extLst>
                      <a:ext uri="{FF2B5EF4-FFF2-40B4-BE49-F238E27FC236}">
                        <a16:creationId xmlns:a16="http://schemas.microsoft.com/office/drawing/2014/main" id="{82381A5D-E450-51ED-7E74-148C5BB096FE}"/>
                      </a:ext>
                    </a:extLst>
                  </p:cNvPr>
                  <p:cNvSpPr/>
                  <p:nvPr/>
                </p:nvSpPr>
                <p:spPr>
                  <a:xfrm>
                    <a:off x="11658600" y="4577364"/>
                    <a:ext cx="2226209" cy="2286000"/>
                  </a:xfrm>
                  <a:prstGeom prst="rect">
                    <a:avLst/>
                  </a:prstGeom>
                  <a:solidFill>
                    <a:srgbClr val="B109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8" name="Rectangle 107">
                    <a:extLst>
                      <a:ext uri="{FF2B5EF4-FFF2-40B4-BE49-F238E27FC236}">
                        <a16:creationId xmlns:a16="http://schemas.microsoft.com/office/drawing/2014/main" id="{96D25571-6F32-D83A-37A0-D419D6F498AE}"/>
                      </a:ext>
                    </a:extLst>
                  </p:cNvPr>
                  <p:cNvSpPr/>
                  <p:nvPr/>
                </p:nvSpPr>
                <p:spPr>
                  <a:xfrm>
                    <a:off x="14325600" y="4577364"/>
                    <a:ext cx="2226209" cy="2286000"/>
                  </a:xfrm>
                  <a:prstGeom prst="rect">
                    <a:avLst/>
                  </a:prstGeom>
                  <a:solidFill>
                    <a:srgbClr val="B109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116" name="TextBox 115">
                  <a:extLst>
                    <a:ext uri="{FF2B5EF4-FFF2-40B4-BE49-F238E27FC236}">
                      <a16:creationId xmlns:a16="http://schemas.microsoft.com/office/drawing/2014/main" id="{24B21030-A1A6-91BF-F9E1-371F21025B78}"/>
                    </a:ext>
                  </a:extLst>
                </p:cNvPr>
                <p:cNvSpPr txBox="1"/>
                <p:nvPr/>
              </p:nvSpPr>
              <p:spPr>
                <a:xfrm>
                  <a:off x="9827798" y="2292682"/>
                  <a:ext cx="990600"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white"/>
                      </a:solidFill>
                      <a:effectLst/>
                      <a:uLnTx/>
                      <a:uFillTx/>
                      <a:latin typeface="Calibri"/>
                      <a:ea typeface="+mn-ea"/>
                      <a:cs typeface="+mn-cs"/>
                    </a:rPr>
                    <a:t>2</a:t>
                  </a:r>
                  <a:endParaRPr kumimoji="0" lang="en-US" sz="2133" b="1" i="0" u="none" strike="noStrike" kern="1200" cap="none" spc="0" normalizeH="0" baseline="0" noProof="0">
                    <a:ln>
                      <a:noFill/>
                    </a:ln>
                    <a:solidFill>
                      <a:prstClr val="white"/>
                    </a:solidFill>
                    <a:effectLst/>
                    <a:uLnTx/>
                    <a:uFillTx/>
                    <a:latin typeface="Calibri"/>
                    <a:ea typeface="+mn-ea"/>
                    <a:cs typeface="+mn-cs"/>
                  </a:endParaRPr>
                </a:p>
              </p:txBody>
            </p:sp>
            <p:sp>
              <p:nvSpPr>
                <p:cNvPr id="117" name="TextBox 116">
                  <a:extLst>
                    <a:ext uri="{FF2B5EF4-FFF2-40B4-BE49-F238E27FC236}">
                      <a16:creationId xmlns:a16="http://schemas.microsoft.com/office/drawing/2014/main" id="{0F7FD783-62E0-B747-9F8C-7A8F3F55915A}"/>
                    </a:ext>
                  </a:extLst>
                </p:cNvPr>
                <p:cNvSpPr txBox="1"/>
                <p:nvPr/>
              </p:nvSpPr>
              <p:spPr>
                <a:xfrm>
                  <a:off x="9680176" y="3533424"/>
                  <a:ext cx="12192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a:ln>
                        <a:noFill/>
                      </a:ln>
                      <a:solidFill>
                        <a:prstClr val="white"/>
                      </a:solidFill>
                      <a:effectLst/>
                      <a:uLnTx/>
                      <a:uFillTx/>
                      <a:latin typeface="Calibri"/>
                      <a:ea typeface="+mn-ea"/>
                      <a:cs typeface="+mn-cs"/>
                    </a:rPr>
                    <a:t>TOT</a:t>
                  </a:r>
                </a:p>
              </p:txBody>
            </p:sp>
            <p:sp>
              <p:nvSpPr>
                <p:cNvPr id="118" name="TextBox 117">
                  <a:extLst>
                    <a:ext uri="{FF2B5EF4-FFF2-40B4-BE49-F238E27FC236}">
                      <a16:creationId xmlns:a16="http://schemas.microsoft.com/office/drawing/2014/main" id="{123F35F5-20E0-B0E6-66CF-E8481D826087}"/>
                    </a:ext>
                  </a:extLst>
                </p:cNvPr>
                <p:cNvSpPr txBox="1"/>
                <p:nvPr/>
              </p:nvSpPr>
              <p:spPr>
                <a:xfrm>
                  <a:off x="11961398" y="2226865"/>
                  <a:ext cx="2146773"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white"/>
                      </a:solidFill>
                      <a:effectLst/>
                      <a:uLnTx/>
                      <a:uFillTx/>
                      <a:latin typeface="Calibri"/>
                      <a:ea typeface="+mn-ea"/>
                      <a:cs typeface="+mn-cs"/>
                    </a:rPr>
                    <a:t>55</a:t>
                  </a:r>
                  <a:endParaRPr kumimoji="0" lang="en-US" sz="1600" b="1" i="0" u="none" strike="noStrike" kern="1200" cap="none" spc="0" normalizeH="0" baseline="0" noProof="0">
                    <a:ln>
                      <a:noFill/>
                    </a:ln>
                    <a:solidFill>
                      <a:prstClr val="white"/>
                    </a:solidFill>
                    <a:effectLst/>
                    <a:uLnTx/>
                    <a:uFillTx/>
                    <a:latin typeface="Calibri"/>
                    <a:ea typeface="+mn-ea"/>
                    <a:cs typeface="+mn-cs"/>
                  </a:endParaRPr>
                </a:p>
              </p:txBody>
            </p:sp>
            <p:sp>
              <p:nvSpPr>
                <p:cNvPr id="119" name="TextBox 118">
                  <a:extLst>
                    <a:ext uri="{FF2B5EF4-FFF2-40B4-BE49-F238E27FC236}">
                      <a16:creationId xmlns:a16="http://schemas.microsoft.com/office/drawing/2014/main" id="{CD7551A9-66F4-3183-12A3-725EB332A338}"/>
                    </a:ext>
                  </a:extLst>
                </p:cNvPr>
                <p:cNvSpPr txBox="1"/>
                <p:nvPr/>
              </p:nvSpPr>
              <p:spPr>
                <a:xfrm>
                  <a:off x="11871790" y="3533424"/>
                  <a:ext cx="226107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a:ln>
                        <a:noFill/>
                      </a:ln>
                      <a:solidFill>
                        <a:prstClr val="white"/>
                      </a:solidFill>
                      <a:effectLst/>
                      <a:uLnTx/>
                      <a:uFillTx/>
                      <a:latin typeface="Calibri"/>
                      <a:ea typeface="+mn-ea"/>
                      <a:cs typeface="+mn-cs"/>
                    </a:rPr>
                    <a:t>Facilitators</a:t>
                  </a:r>
                </a:p>
              </p:txBody>
            </p:sp>
            <p:sp>
              <p:nvSpPr>
                <p:cNvPr id="120" name="TextBox 119">
                  <a:extLst>
                    <a:ext uri="{FF2B5EF4-FFF2-40B4-BE49-F238E27FC236}">
                      <a16:creationId xmlns:a16="http://schemas.microsoft.com/office/drawing/2014/main" id="{1AE74267-B231-74CF-DB59-BB426A4E3675}"/>
                    </a:ext>
                  </a:extLst>
                </p:cNvPr>
                <p:cNvSpPr txBox="1"/>
                <p:nvPr/>
              </p:nvSpPr>
              <p:spPr>
                <a:xfrm>
                  <a:off x="14537991" y="2205656"/>
                  <a:ext cx="2146773" cy="1154162"/>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white"/>
                      </a:solidFill>
                      <a:effectLst/>
                      <a:uLnTx/>
                      <a:uFillTx/>
                      <a:latin typeface="Calibri"/>
                      <a:ea typeface="Calibri"/>
                      <a:cs typeface="Calibri"/>
                    </a:rPr>
                    <a:t>47</a:t>
                  </a:r>
                </a:p>
              </p:txBody>
            </p:sp>
            <p:sp>
              <p:nvSpPr>
                <p:cNvPr id="121" name="TextBox 120">
                  <a:extLst>
                    <a:ext uri="{FF2B5EF4-FFF2-40B4-BE49-F238E27FC236}">
                      <a16:creationId xmlns:a16="http://schemas.microsoft.com/office/drawing/2014/main" id="{CC10D963-88BC-8D8F-8BD0-8982B4AD3C0D}"/>
                    </a:ext>
                  </a:extLst>
                </p:cNvPr>
                <p:cNvSpPr txBox="1"/>
                <p:nvPr/>
              </p:nvSpPr>
              <p:spPr>
                <a:xfrm>
                  <a:off x="14514098" y="3170247"/>
                  <a:ext cx="2261073"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a:ln>
                        <a:noFill/>
                      </a:ln>
                      <a:solidFill>
                        <a:prstClr val="white"/>
                      </a:solidFill>
                      <a:effectLst/>
                      <a:uLnTx/>
                      <a:uFillTx/>
                      <a:latin typeface="Calibri"/>
                      <a:ea typeface="+mn-ea"/>
                      <a:cs typeface="+mn-cs"/>
                    </a:rPr>
                    <a:t>Community Level Training</a:t>
                  </a:r>
                </a:p>
              </p:txBody>
            </p:sp>
            <p:sp>
              <p:nvSpPr>
                <p:cNvPr id="122" name="TextBox 121">
                  <a:extLst>
                    <a:ext uri="{FF2B5EF4-FFF2-40B4-BE49-F238E27FC236}">
                      <a16:creationId xmlns:a16="http://schemas.microsoft.com/office/drawing/2014/main" id="{BC112307-F46F-2792-3795-0355FBCC0A7D}"/>
                    </a:ext>
                  </a:extLst>
                </p:cNvPr>
                <p:cNvSpPr txBox="1"/>
                <p:nvPr/>
              </p:nvSpPr>
              <p:spPr>
                <a:xfrm>
                  <a:off x="9219233" y="4819744"/>
                  <a:ext cx="2146773" cy="1154162"/>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white"/>
                      </a:solidFill>
                      <a:effectLst/>
                      <a:uLnTx/>
                      <a:uFillTx/>
                      <a:latin typeface="Calibri"/>
                      <a:ea typeface="+mn-ea"/>
                      <a:cs typeface="+mn-cs"/>
                    </a:rPr>
                    <a:t>1458</a:t>
                  </a: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3" name="TextBox 122">
                  <a:extLst>
                    <a:ext uri="{FF2B5EF4-FFF2-40B4-BE49-F238E27FC236}">
                      <a16:creationId xmlns:a16="http://schemas.microsoft.com/office/drawing/2014/main" id="{498696E6-793A-540C-C222-F677AF828552}"/>
                    </a:ext>
                  </a:extLst>
                </p:cNvPr>
                <p:cNvSpPr txBox="1"/>
                <p:nvPr/>
              </p:nvSpPr>
              <p:spPr>
                <a:xfrm>
                  <a:off x="9144000" y="6046353"/>
                  <a:ext cx="226675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a:ln>
                        <a:noFill/>
                      </a:ln>
                      <a:solidFill>
                        <a:prstClr val="white"/>
                      </a:solidFill>
                      <a:effectLst/>
                      <a:uLnTx/>
                      <a:uFillTx/>
                      <a:latin typeface="Calibri"/>
                      <a:ea typeface="+mn-ea"/>
                      <a:cs typeface="+mn-cs"/>
                    </a:rPr>
                    <a:t>Participants</a:t>
                  </a:r>
                </a:p>
              </p:txBody>
            </p:sp>
            <p:sp>
              <p:nvSpPr>
                <p:cNvPr id="124" name="TextBox 123">
                  <a:extLst>
                    <a:ext uri="{FF2B5EF4-FFF2-40B4-BE49-F238E27FC236}">
                      <a16:creationId xmlns:a16="http://schemas.microsoft.com/office/drawing/2014/main" id="{0FFA05B5-2A4A-A28E-30E2-03C7A37235F2}"/>
                    </a:ext>
                  </a:extLst>
                </p:cNvPr>
                <p:cNvSpPr txBox="1"/>
                <p:nvPr/>
              </p:nvSpPr>
              <p:spPr>
                <a:xfrm>
                  <a:off x="11928941" y="4819744"/>
                  <a:ext cx="2146773" cy="1154162"/>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white"/>
                      </a:solidFill>
                      <a:effectLst/>
                      <a:uLnTx/>
                      <a:uFillTx/>
                      <a:latin typeface="Calibri"/>
                      <a:ea typeface="+mn-ea"/>
                      <a:cs typeface="+mn-cs"/>
                    </a:rPr>
                    <a:t>40</a:t>
                  </a: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5" name="TextBox 124">
                  <a:extLst>
                    <a:ext uri="{FF2B5EF4-FFF2-40B4-BE49-F238E27FC236}">
                      <a16:creationId xmlns:a16="http://schemas.microsoft.com/office/drawing/2014/main" id="{FD828331-F753-C060-22B3-1F546543C518}"/>
                    </a:ext>
                  </a:extLst>
                </p:cNvPr>
                <p:cNvSpPr txBox="1"/>
                <p:nvPr/>
              </p:nvSpPr>
              <p:spPr>
                <a:xfrm>
                  <a:off x="11871791" y="5981766"/>
                  <a:ext cx="2261073" cy="141962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50" b="1" i="0" u="none" strike="noStrike" kern="1200" cap="none" spc="0" normalizeH="0" baseline="0" noProof="0">
                      <a:ln>
                        <a:noFill/>
                      </a:ln>
                      <a:solidFill>
                        <a:prstClr val="white"/>
                      </a:solidFill>
                      <a:effectLst/>
                      <a:uLnTx/>
                      <a:uFillTx/>
                      <a:latin typeface="Calibri"/>
                      <a:ea typeface="+mn-ea"/>
                      <a:cs typeface="+mn-cs"/>
                    </a:rPr>
                    <a:t>Districts</a:t>
                  </a:r>
                  <a:br>
                    <a:rPr kumimoji="0" lang="en-US" sz="1850" b="1" i="0" u="none" strike="noStrike" kern="1200" cap="none" spc="0" normalizeH="0" baseline="0" noProof="0">
                      <a:ln>
                        <a:noFill/>
                      </a:ln>
                      <a:solidFill>
                        <a:prstClr val="white"/>
                      </a:solidFill>
                      <a:effectLst/>
                      <a:uLnTx/>
                      <a:uFillTx/>
                      <a:latin typeface="Calibri"/>
                      <a:ea typeface="Calibri"/>
                      <a:cs typeface="Calibri"/>
                    </a:rPr>
                  </a:br>
                  <a:r>
                    <a:rPr kumimoji="0" lang="en-US" sz="1850" b="1" i="0" u="none" strike="noStrike" kern="1200" cap="none" spc="0" normalizeH="0" baseline="0" noProof="0">
                      <a:ln>
                        <a:noFill/>
                      </a:ln>
                      <a:solidFill>
                        <a:prstClr val="white"/>
                      </a:solidFill>
                      <a:effectLst/>
                      <a:uLnTx/>
                      <a:uFillTx/>
                      <a:latin typeface="Calibri"/>
                      <a:ea typeface="Calibri"/>
                      <a:cs typeface="Calibri"/>
                    </a:rPr>
                    <a:t>out of 64</a:t>
                  </a:r>
                  <a:br>
                    <a:rPr kumimoji="0" lang="en-US" sz="1850" b="1" i="0" u="none" strike="noStrike" kern="1200" cap="none" spc="0" normalizeH="0" baseline="0" noProof="0">
                      <a:ln>
                        <a:noFill/>
                      </a:ln>
                      <a:solidFill>
                        <a:prstClr val="black"/>
                      </a:solidFill>
                      <a:effectLst/>
                      <a:uLnTx/>
                      <a:uFillTx/>
                      <a:latin typeface="Calibri"/>
                      <a:ea typeface="+mn-ea"/>
                      <a:cs typeface="+mn-cs"/>
                    </a:rPr>
                  </a:br>
                  <a:endParaRPr kumimoji="0" lang="en-US" sz="1850" b="1" i="0" u="none" strike="noStrike" kern="1200" cap="none" spc="0" normalizeH="0" baseline="0" noProof="0">
                    <a:ln>
                      <a:noFill/>
                    </a:ln>
                    <a:solidFill>
                      <a:prstClr val="white"/>
                    </a:solidFill>
                    <a:effectLst/>
                    <a:uLnTx/>
                    <a:uFillTx/>
                    <a:latin typeface="Calibri"/>
                    <a:ea typeface="Calibri"/>
                    <a:cs typeface="Calibri"/>
                  </a:endParaRPr>
                </a:p>
              </p:txBody>
            </p:sp>
            <p:sp>
              <p:nvSpPr>
                <p:cNvPr id="126" name="TextBox 125">
                  <a:extLst>
                    <a:ext uri="{FF2B5EF4-FFF2-40B4-BE49-F238E27FC236}">
                      <a16:creationId xmlns:a16="http://schemas.microsoft.com/office/drawing/2014/main" id="{54F155F6-5BD3-1E1C-02B3-693BDA85BC4B}"/>
                    </a:ext>
                  </a:extLst>
                </p:cNvPr>
                <p:cNvSpPr txBox="1"/>
                <p:nvPr/>
              </p:nvSpPr>
              <p:spPr>
                <a:xfrm>
                  <a:off x="14537991" y="4819744"/>
                  <a:ext cx="2146773" cy="1154162"/>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white"/>
                      </a:solidFill>
                      <a:effectLst/>
                      <a:uLnTx/>
                      <a:uFillTx/>
                      <a:latin typeface="Calibri"/>
                      <a:ea typeface="+mn-ea"/>
                      <a:cs typeface="+mn-cs"/>
                    </a:rPr>
                    <a:t>214</a:t>
                  </a:r>
                  <a:endParaRPr kumimoji="0" lang="en-US" sz="1600" b="1" i="0" u="none" strike="noStrike" kern="1200" cap="none" spc="0" normalizeH="0" baseline="0" noProof="0">
                    <a:ln>
                      <a:noFill/>
                    </a:ln>
                    <a:solidFill>
                      <a:prstClr val="white"/>
                    </a:solidFill>
                    <a:effectLst/>
                    <a:uLnTx/>
                    <a:uFillTx/>
                    <a:latin typeface="Calibri"/>
                    <a:ea typeface="+mn-ea"/>
                    <a:cs typeface="+mn-cs"/>
                  </a:endParaRPr>
                </a:p>
              </p:txBody>
            </p:sp>
            <p:sp>
              <p:nvSpPr>
                <p:cNvPr id="127" name="TextBox 126">
                  <a:extLst>
                    <a:ext uri="{FF2B5EF4-FFF2-40B4-BE49-F238E27FC236}">
                      <a16:creationId xmlns:a16="http://schemas.microsoft.com/office/drawing/2014/main" id="{74683C3C-EAA3-BC31-3C02-83C569A0A575}"/>
                    </a:ext>
                  </a:extLst>
                </p:cNvPr>
                <p:cNvSpPr txBox="1"/>
                <p:nvPr/>
              </p:nvSpPr>
              <p:spPr>
                <a:xfrm>
                  <a:off x="14480842" y="5905500"/>
                  <a:ext cx="2261073"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a:ln>
                        <a:noFill/>
                      </a:ln>
                      <a:solidFill>
                        <a:prstClr val="white"/>
                      </a:solidFill>
                      <a:effectLst/>
                      <a:uLnTx/>
                      <a:uFillTx/>
                      <a:latin typeface="Calibri"/>
                      <a:ea typeface="+mn-ea"/>
                      <a:cs typeface="+mn-cs"/>
                    </a:rPr>
                    <a:t>Collective Action</a:t>
                  </a:r>
                </a:p>
              </p:txBody>
            </p:sp>
          </p:grpSp>
          <p:grpSp>
            <p:nvGrpSpPr>
              <p:cNvPr id="139" name="Group 138">
                <a:extLst>
                  <a:ext uri="{FF2B5EF4-FFF2-40B4-BE49-F238E27FC236}">
                    <a16:creationId xmlns:a16="http://schemas.microsoft.com/office/drawing/2014/main" id="{4E904CB7-B7A6-074D-4C2B-028161AB741B}"/>
                  </a:ext>
                </a:extLst>
              </p:cNvPr>
              <p:cNvGrpSpPr/>
              <p:nvPr/>
            </p:nvGrpSpPr>
            <p:grpSpPr>
              <a:xfrm>
                <a:off x="9619769" y="7572092"/>
                <a:ext cx="6664458" cy="1785104"/>
                <a:chOff x="9110706" y="7572092"/>
                <a:chExt cx="6664458" cy="1785104"/>
              </a:xfrm>
            </p:grpSpPr>
            <p:sp>
              <p:nvSpPr>
                <p:cNvPr id="136" name="TextBox 135">
                  <a:extLst>
                    <a:ext uri="{FF2B5EF4-FFF2-40B4-BE49-F238E27FC236}">
                      <a16:creationId xmlns:a16="http://schemas.microsoft.com/office/drawing/2014/main" id="{112CD2C4-B7EB-B2ED-DE41-1AF0B77FBA65}"/>
                    </a:ext>
                  </a:extLst>
                </p:cNvPr>
                <p:cNvSpPr txBox="1"/>
                <p:nvPr/>
              </p:nvSpPr>
              <p:spPr>
                <a:xfrm>
                  <a:off x="9110706" y="7572092"/>
                  <a:ext cx="3278365" cy="178510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125" normalizeH="0" baseline="0" noProof="0">
                      <a:ln>
                        <a:noFill/>
                      </a:ln>
                      <a:solidFill>
                        <a:srgbClr val="FD8723"/>
                      </a:solidFill>
                      <a:effectLst/>
                      <a:uLnTx/>
                      <a:uFillTx/>
                      <a:latin typeface="Montserrat" panose="00000500000000000000" pitchFamily="2" charset="0"/>
                      <a:ea typeface="+mn-ea"/>
                      <a:cs typeface="Arial" panose="020B0604020202020204" pitchFamily="34" charset="0"/>
                    </a:rPr>
                    <a:t>45.5%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125" normalizeH="0" baseline="0" noProof="0">
                      <a:ln>
                        <a:noFill/>
                      </a:ln>
                      <a:solidFill>
                        <a:prstClr val="black"/>
                      </a:solidFill>
                      <a:effectLst/>
                      <a:uLnTx/>
                      <a:uFillTx/>
                      <a:latin typeface="Montserrat" panose="00000500000000000000" pitchFamily="2" charset="0"/>
                      <a:ea typeface="+mn-ea"/>
                      <a:cs typeface="Arial" panose="020B0604020202020204" pitchFamily="34" charset="0"/>
                    </a:rPr>
                    <a:t>Female Participation</a:t>
                  </a:r>
                </a:p>
              </p:txBody>
            </p:sp>
            <p:sp>
              <p:nvSpPr>
                <p:cNvPr id="137" name="TextBox 136">
                  <a:extLst>
                    <a:ext uri="{FF2B5EF4-FFF2-40B4-BE49-F238E27FC236}">
                      <a16:creationId xmlns:a16="http://schemas.microsoft.com/office/drawing/2014/main" id="{03326F5E-C5CB-4201-2EE8-E44B486FF38C}"/>
                    </a:ext>
                  </a:extLst>
                </p:cNvPr>
                <p:cNvSpPr txBox="1"/>
                <p:nvPr/>
              </p:nvSpPr>
              <p:spPr>
                <a:xfrm>
                  <a:off x="12496800" y="7572092"/>
                  <a:ext cx="3278364" cy="178510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125" normalizeH="0" baseline="0" noProof="0">
                      <a:ln>
                        <a:noFill/>
                      </a:ln>
                      <a:solidFill>
                        <a:srgbClr val="B20933"/>
                      </a:solidFill>
                      <a:effectLst/>
                      <a:uLnTx/>
                      <a:uFillTx/>
                      <a:latin typeface="Montserrat" panose="00000500000000000000" pitchFamily="2" charset="0"/>
                      <a:ea typeface="+mn-ea"/>
                      <a:cs typeface="Arial" panose="020B0604020202020204" pitchFamily="34" charset="0"/>
                    </a:rPr>
                    <a:t>54.5%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125" normalizeH="0" baseline="0" noProof="0">
                      <a:ln>
                        <a:noFill/>
                      </a:ln>
                      <a:solidFill>
                        <a:prstClr val="black"/>
                      </a:solidFill>
                      <a:effectLst/>
                      <a:uLnTx/>
                      <a:uFillTx/>
                      <a:latin typeface="Montserrat" panose="00000500000000000000" pitchFamily="2" charset="0"/>
                      <a:ea typeface="+mn-ea"/>
                      <a:cs typeface="Arial" panose="020B0604020202020204" pitchFamily="34" charset="0"/>
                    </a:rPr>
                    <a:t>Male Participation</a:t>
                  </a:r>
                </a:p>
              </p:txBody>
            </p:sp>
          </p:grpSp>
        </p:grpSp>
      </p:grpSp>
      <p:sp>
        <p:nvSpPr>
          <p:cNvPr id="2" name="TextBox 1">
            <a:extLst>
              <a:ext uri="{FF2B5EF4-FFF2-40B4-BE49-F238E27FC236}">
                <a16:creationId xmlns:a16="http://schemas.microsoft.com/office/drawing/2014/main" id="{CB8DBD53-FA22-AC77-8D64-96C0994B9414}"/>
              </a:ext>
            </a:extLst>
          </p:cNvPr>
          <p:cNvSpPr txBox="1"/>
          <p:nvPr/>
        </p:nvSpPr>
        <p:spPr>
          <a:xfrm>
            <a:off x="822924" y="258085"/>
            <a:ext cx="942734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all" spc="0" normalizeH="0" baseline="0" noProof="0" dirty="0">
                <a:ln>
                  <a:noFill/>
                </a:ln>
                <a:solidFill>
                  <a:prstClr val="black"/>
                </a:solidFill>
                <a:effectLst/>
                <a:uLnTx/>
                <a:uFillTx/>
                <a:latin typeface="Montserrat"/>
                <a:ea typeface="+mn-ea"/>
                <a:cs typeface="+mn-cs"/>
              </a:rPr>
              <a:t>Youth as changemakers (Bangladesh) </a:t>
            </a:r>
            <a:r>
              <a:rPr kumimoji="0" lang="en-GB" sz="2800" b="0" i="0" u="none" strike="noStrike" kern="1200" cap="none" spc="0" normalizeH="0" baseline="0" noProof="0" dirty="0">
                <a:ln>
                  <a:noFill/>
                </a:ln>
                <a:solidFill>
                  <a:prstClr val="black"/>
                </a:solidFill>
                <a:effectLst/>
                <a:uLnTx/>
                <a:uFillTx/>
                <a:latin typeface="Montserrat"/>
                <a:ea typeface="Montserrat"/>
                <a:cs typeface="Montserrat"/>
              </a:rPr>
              <a:t>​</a:t>
            </a:r>
            <a:endParaRPr kumimoji="0" lang="en-GB" sz="2000" b="0" i="0" u="none" strike="noStrike" kern="1200" cap="none" spc="0" normalizeH="0" baseline="0" noProof="0" dirty="0">
              <a:ln>
                <a:noFill/>
              </a:ln>
              <a:solidFill>
                <a:prstClr val="black"/>
              </a:solidFill>
              <a:effectLst/>
              <a:uLnTx/>
              <a:uFillTx/>
              <a:latin typeface="Calibri"/>
              <a:ea typeface="+mn-ea"/>
              <a:cs typeface="+mn-cs"/>
            </a:endParaRPr>
          </a:p>
        </p:txBody>
      </p:sp>
      <p:sp>
        <p:nvSpPr>
          <p:cNvPr id="110" name="TextBox 109">
            <a:extLst>
              <a:ext uri="{FF2B5EF4-FFF2-40B4-BE49-F238E27FC236}">
                <a16:creationId xmlns:a16="http://schemas.microsoft.com/office/drawing/2014/main" id="{0F5847C6-4C1B-0D9C-F4B1-AD78A27ECB7B}"/>
              </a:ext>
            </a:extLst>
          </p:cNvPr>
          <p:cNvSpPr txBox="1"/>
          <p:nvPr/>
        </p:nvSpPr>
        <p:spPr>
          <a:xfrm>
            <a:off x="10551067" y="1653204"/>
            <a:ext cx="1431182" cy="144655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white"/>
                </a:solidFill>
                <a:effectLst/>
                <a:uLnTx/>
                <a:uFillTx/>
                <a:latin typeface="Calibri"/>
                <a:ea typeface="+mn-ea"/>
                <a:cs typeface="+mn-cs"/>
              </a:rPr>
              <a:t>3</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a:ln>
                <a:noFill/>
              </a:ln>
              <a:solidFill>
                <a:prstClr val="white"/>
              </a:solidFill>
              <a:effectLst/>
              <a:uLnTx/>
              <a:uFillTx/>
              <a:latin typeface="Calibri"/>
              <a:ea typeface="Calibri"/>
              <a:cs typeface="Calibri"/>
            </a:endParaRPr>
          </a:p>
        </p:txBody>
      </p:sp>
    </p:spTree>
    <p:extLst>
      <p:ext uri="{BB962C8B-B14F-4D97-AF65-F5344CB8AC3E}">
        <p14:creationId xmlns:p14="http://schemas.microsoft.com/office/powerpoint/2010/main" val="30662033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32897E0-DF02-A1DE-7475-B9EB257B9114}"/>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5E1FD92-31B9-4273-BECA-D837FFFC53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433973" y="-827233"/>
            <a:ext cx="1715478" cy="858342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Rectangle 17">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2085" y="664308"/>
            <a:ext cx="8082632"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5" name="Picture 4" descr="A group of women in colorful clothes standing in a garden&#10;&#10;AI-generated content may be incorrect.">
            <a:extLst>
              <a:ext uri="{FF2B5EF4-FFF2-40B4-BE49-F238E27FC236}">
                <a16:creationId xmlns:a16="http://schemas.microsoft.com/office/drawing/2014/main" id="{574333C0-932A-D1A9-71F6-1386FBD08528}"/>
              </a:ext>
            </a:extLst>
          </p:cNvPr>
          <p:cNvPicPr>
            <a:picLocks noChangeAspect="1"/>
          </p:cNvPicPr>
          <p:nvPr/>
        </p:nvPicPr>
        <p:blipFill>
          <a:blip r:embed="rId2"/>
          <a:srcRect l="13433" t="-461" r="7711" b="461"/>
          <a:stretch>
            <a:fillRect/>
          </a:stretch>
        </p:blipFill>
        <p:spPr>
          <a:xfrm>
            <a:off x="498362" y="1338546"/>
            <a:ext cx="3712215" cy="2542111"/>
          </a:xfrm>
          <a:prstGeom prst="rect">
            <a:avLst/>
          </a:prstGeom>
        </p:spPr>
      </p:pic>
      <p:pic>
        <p:nvPicPr>
          <p:cNvPr id="9" name="Picture 8" descr="A group of people standing next to a table with food&#10;&#10;AI-generated content may be incorrect.">
            <a:extLst>
              <a:ext uri="{FF2B5EF4-FFF2-40B4-BE49-F238E27FC236}">
                <a16:creationId xmlns:a16="http://schemas.microsoft.com/office/drawing/2014/main" id="{D16BA51B-210E-7F43-85DC-43E7F527CB1F}"/>
              </a:ext>
            </a:extLst>
          </p:cNvPr>
          <p:cNvPicPr>
            <a:picLocks noChangeAspect="1"/>
          </p:cNvPicPr>
          <p:nvPr/>
        </p:nvPicPr>
        <p:blipFill>
          <a:blip r:embed="rId3"/>
          <a:srcRect l="21309" r="-3" b="-3"/>
          <a:stretch>
            <a:fillRect/>
          </a:stretch>
        </p:blipFill>
        <p:spPr>
          <a:xfrm>
            <a:off x="4352641" y="1338546"/>
            <a:ext cx="3721608" cy="2542032"/>
          </a:xfrm>
          <a:prstGeom prst="rect">
            <a:avLst/>
          </a:prstGeom>
        </p:spPr>
      </p:pic>
      <p:pic>
        <p:nvPicPr>
          <p:cNvPr id="4" name="Picture 3" descr="A group of people standing in a room&#10;&#10;AI-generated content may be incorrect.">
            <a:extLst>
              <a:ext uri="{FF2B5EF4-FFF2-40B4-BE49-F238E27FC236}">
                <a16:creationId xmlns:a16="http://schemas.microsoft.com/office/drawing/2014/main" id="{E0C8340E-7C4A-1652-2A5A-7388C43FC860}"/>
              </a:ext>
            </a:extLst>
          </p:cNvPr>
          <p:cNvPicPr>
            <a:picLocks noChangeAspect="1"/>
          </p:cNvPicPr>
          <p:nvPr/>
        </p:nvPicPr>
        <p:blipFill>
          <a:blip r:embed="rId4"/>
          <a:srcRect l="15508" r="-4" b="-4"/>
          <a:stretch>
            <a:fillRect/>
          </a:stretch>
        </p:blipFill>
        <p:spPr>
          <a:xfrm>
            <a:off x="492936" y="4003430"/>
            <a:ext cx="3719192" cy="2542032"/>
          </a:xfrm>
          <a:prstGeom prst="rect">
            <a:avLst/>
          </a:prstGeom>
        </p:spPr>
      </p:pic>
      <p:pic>
        <p:nvPicPr>
          <p:cNvPr id="7" name="Picture 6" descr="A person sitting in a stall with vegetables&#10;&#10;AI-generated content may be incorrect.">
            <a:extLst>
              <a:ext uri="{FF2B5EF4-FFF2-40B4-BE49-F238E27FC236}">
                <a16:creationId xmlns:a16="http://schemas.microsoft.com/office/drawing/2014/main" id="{31D3F445-29BF-97ED-6CC7-D8BEF461C48F}"/>
              </a:ext>
            </a:extLst>
          </p:cNvPr>
          <p:cNvPicPr>
            <a:picLocks noChangeAspect="1"/>
          </p:cNvPicPr>
          <p:nvPr/>
        </p:nvPicPr>
        <p:blipFill>
          <a:blip r:embed="rId5"/>
          <a:srcRect l="5204" r="2" b="2"/>
          <a:stretch>
            <a:fillRect/>
          </a:stretch>
        </p:blipFill>
        <p:spPr>
          <a:xfrm>
            <a:off x="4352641" y="4003431"/>
            <a:ext cx="3721608" cy="2542032"/>
          </a:xfrm>
          <a:prstGeom prst="rect">
            <a:avLst/>
          </a:prstGeom>
        </p:spPr>
      </p:pic>
      <p:sp>
        <p:nvSpPr>
          <p:cNvPr id="20" name="Rectangle 19">
            <a:extLst>
              <a:ext uri="{FF2B5EF4-FFF2-40B4-BE49-F238E27FC236}">
                <a16:creationId xmlns:a16="http://schemas.microsoft.com/office/drawing/2014/main" id="{90F533E9-6690-41A8-A372-4C6C622D0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950447" y="3392097"/>
            <a:ext cx="1719072" cy="152382"/>
          </a:xfrm>
          <a:prstGeom prst="rect">
            <a:avLst/>
          </a:prstGeom>
          <a:solidFill>
            <a:srgbClr val="E982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0CB880C0-3CD8-8475-1321-C0C644CC4A65}"/>
              </a:ext>
            </a:extLst>
          </p:cNvPr>
          <p:cNvSpPr txBox="1"/>
          <p:nvPr/>
        </p:nvSpPr>
        <p:spPr>
          <a:xfrm>
            <a:off x="9081011" y="1252602"/>
            <a:ext cx="284842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all" spc="0" normalizeH="0" baseline="0" noProof="0">
                <a:ln>
                  <a:noFill/>
                </a:ln>
                <a:solidFill>
                  <a:srgbClr val="B10933"/>
                </a:solidFill>
                <a:effectLst/>
                <a:uLnTx/>
                <a:uFillTx/>
                <a:latin typeface="Montserrat"/>
                <a:ea typeface="Montserrat"/>
                <a:cs typeface="Montserrat"/>
              </a:rPr>
              <a:t>BANGLADESH</a:t>
            </a:r>
            <a:endParaRPr kumimoji="0" lang="en-US" sz="2400" b="0" i="0" u="none" strike="noStrike" kern="1200" cap="none" spc="0" normalizeH="0" baseline="0" noProof="0">
              <a:ln>
                <a:noFill/>
              </a:ln>
              <a:solidFill>
                <a:srgbClr val="B10933"/>
              </a:solidFill>
              <a:effectLst/>
              <a:uLnTx/>
              <a:uFillTx/>
              <a:latin typeface="Montserrat"/>
              <a:ea typeface="Calibri"/>
              <a:cs typeface="Calibri"/>
            </a:endParaRPr>
          </a:p>
        </p:txBody>
      </p:sp>
      <p:sp>
        <p:nvSpPr>
          <p:cNvPr id="2" name="TextBox 1">
            <a:extLst>
              <a:ext uri="{FF2B5EF4-FFF2-40B4-BE49-F238E27FC236}">
                <a16:creationId xmlns:a16="http://schemas.microsoft.com/office/drawing/2014/main" id="{676413B6-850E-4F32-2F16-07DF0C805428}"/>
              </a:ext>
            </a:extLst>
          </p:cNvPr>
          <p:cNvSpPr txBox="1"/>
          <p:nvPr/>
        </p:nvSpPr>
        <p:spPr>
          <a:xfrm>
            <a:off x="8886254" y="1883835"/>
            <a:ext cx="3238500"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800" b="0" i="1" u="none" strike="noStrike" kern="1200" cap="none" spc="0" normalizeH="0" baseline="0" noProof="0">
                <a:ln>
                  <a:noFill/>
                </a:ln>
                <a:solidFill>
                  <a:prstClr val="black"/>
                </a:solidFill>
                <a:effectLst/>
                <a:uLnTx/>
                <a:uFillTx/>
                <a:latin typeface="Arial"/>
                <a:ea typeface="Arial"/>
                <a:cs typeface="Arial"/>
              </a:rPr>
              <a:t>Youth-led Collective Actions under </a:t>
            </a:r>
            <a:r>
              <a:rPr kumimoji="0" lang="en-US" sz="1800" b="1" i="1" u="none" strike="noStrike" kern="1200" cap="none" spc="0" normalizeH="0" baseline="0" noProof="0">
                <a:ln>
                  <a:noFill/>
                </a:ln>
                <a:solidFill>
                  <a:srgbClr val="C00000"/>
                </a:solidFill>
                <a:effectLst/>
                <a:uLnTx/>
                <a:uFillTx/>
                <a:latin typeface="Arial"/>
                <a:ea typeface="Arial"/>
                <a:cs typeface="Arial"/>
              </a:rPr>
              <a:t>11 themes </a:t>
            </a:r>
            <a:endParaRPr kumimoji="0" lang="en-US" sz="1800" b="1" i="1" u="none" strike="noStrike" kern="1200" cap="none" spc="0" normalizeH="0" baseline="0" noProof="0">
              <a:ln>
                <a:noFill/>
              </a:ln>
              <a:solidFill>
                <a:srgbClr val="C00000"/>
              </a:solidFill>
              <a:effectLst/>
              <a:uLnTx/>
              <a:uFillTx/>
              <a:latin typeface="Arial"/>
              <a:ea typeface="Calibri"/>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800" b="0" i="1" u="none" strike="noStrike" kern="1200" cap="none" spc="0" normalizeH="0" baseline="0" noProof="0">
                <a:ln>
                  <a:noFill/>
                </a:ln>
                <a:solidFill>
                  <a:prstClr val="black"/>
                </a:solidFill>
                <a:effectLst/>
                <a:uLnTx/>
                <a:uFillTx/>
                <a:latin typeface="Arial"/>
                <a:ea typeface="Arial"/>
                <a:cs typeface="Arial"/>
              </a:rPr>
              <a:t>Including promoting healthier diets, improved school food environments, maternal nutrition, nutrition gardens, food safety awareness etc.</a:t>
            </a:r>
            <a:endParaRPr kumimoji="0" lang="en-US" sz="1800" b="0" i="0" u="none" strike="noStrike" kern="1200" cap="none" spc="0" normalizeH="0" baseline="0" noProof="0">
              <a:ln>
                <a:noFill/>
              </a:ln>
              <a:solidFill>
                <a:prstClr val="black"/>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a:ln>
                <a:noFill/>
              </a:ln>
              <a:solidFill>
                <a:prstClr val="black"/>
              </a:solidFill>
              <a:effectLst/>
              <a:uLnTx/>
              <a:uFillTx/>
              <a:latin typeface="Arial"/>
              <a:ea typeface="Calibri"/>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800" b="0" i="1" u="none" strike="noStrike" kern="1200" cap="none" spc="0" normalizeH="0" baseline="0" noProof="0">
                <a:ln>
                  <a:noFill/>
                </a:ln>
                <a:solidFill>
                  <a:prstClr val="black"/>
                </a:solidFill>
                <a:effectLst/>
                <a:uLnTx/>
                <a:uFillTx/>
                <a:latin typeface="Arial"/>
                <a:ea typeface="Calibri"/>
                <a:cs typeface="Arial"/>
              </a:rPr>
              <a:t>Organized  over </a:t>
            </a:r>
            <a:r>
              <a:rPr kumimoji="0" lang="en-US" sz="1800" b="1" i="1" u="none" strike="noStrike" kern="1200" cap="none" spc="0" normalizeH="0" baseline="0" noProof="0">
                <a:ln>
                  <a:noFill/>
                </a:ln>
                <a:solidFill>
                  <a:srgbClr val="C00000"/>
                </a:solidFill>
                <a:effectLst/>
                <a:uLnTx/>
                <a:uFillTx/>
                <a:latin typeface="Arial"/>
                <a:ea typeface="Calibri"/>
                <a:cs typeface="Arial"/>
              </a:rPr>
              <a:t>800 events </a:t>
            </a:r>
            <a:r>
              <a:rPr kumimoji="0" lang="en-US" sz="1800" b="0" i="1" u="none" strike="noStrike" kern="1200" cap="none" spc="0" normalizeH="0" baseline="0" noProof="0">
                <a:ln>
                  <a:noFill/>
                </a:ln>
                <a:solidFill>
                  <a:prstClr val="black"/>
                </a:solidFill>
                <a:effectLst/>
                <a:uLnTx/>
                <a:uFillTx/>
                <a:latin typeface="Arial"/>
                <a:ea typeface="Calibri"/>
                <a:cs typeface="Arial"/>
              </a:rPr>
              <a:t>including courtyard meetings, campaigns, seminars, public forums and policy dialogues.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Calibri"/>
              <a:cs typeface="Calibri"/>
            </a:endParaRPr>
          </a:p>
        </p:txBody>
      </p:sp>
      <p:sp>
        <p:nvSpPr>
          <p:cNvPr id="6" name="TextBox 5">
            <a:extLst>
              <a:ext uri="{FF2B5EF4-FFF2-40B4-BE49-F238E27FC236}">
                <a16:creationId xmlns:a16="http://schemas.microsoft.com/office/drawing/2014/main" id="{C82242CD-642E-4A9A-342C-6D4B7458DABE}"/>
              </a:ext>
            </a:extLst>
          </p:cNvPr>
          <p:cNvSpPr txBox="1"/>
          <p:nvPr/>
        </p:nvSpPr>
        <p:spPr>
          <a:xfrm>
            <a:off x="498397" y="638321"/>
            <a:ext cx="5710566" cy="933745"/>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700" b="1" i="0" u="none" strike="noStrike" kern="1200" cap="none" spc="0" normalizeH="0" baseline="0" noProof="0">
                <a:ln>
                  <a:noFill/>
                </a:ln>
                <a:solidFill>
                  <a:prstClr val="black"/>
                </a:solidFill>
                <a:effectLst/>
                <a:uLnTx/>
                <a:uFillTx/>
                <a:latin typeface="Calibri"/>
                <a:ea typeface="+mn-ea"/>
                <a:cs typeface="+mn-cs"/>
              </a:rPr>
              <a:t>COLLECTIVE ACTION</a:t>
            </a:r>
          </a:p>
        </p:txBody>
      </p:sp>
      <p:sp>
        <p:nvSpPr>
          <p:cNvPr id="8" name="TextBox 7">
            <a:extLst>
              <a:ext uri="{FF2B5EF4-FFF2-40B4-BE49-F238E27FC236}">
                <a16:creationId xmlns:a16="http://schemas.microsoft.com/office/drawing/2014/main" id="{47E0E99B-23F7-FDE1-0AFE-181D4D1E68C3}"/>
              </a:ext>
            </a:extLst>
          </p:cNvPr>
          <p:cNvSpPr txBox="1"/>
          <p:nvPr/>
        </p:nvSpPr>
        <p:spPr>
          <a:xfrm>
            <a:off x="305155" y="170162"/>
            <a:ext cx="942734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all" spc="0" normalizeH="0" baseline="0" noProof="0" dirty="0">
                <a:ln>
                  <a:noFill/>
                </a:ln>
                <a:solidFill>
                  <a:prstClr val="black"/>
                </a:solidFill>
                <a:effectLst/>
                <a:uLnTx/>
                <a:uFillTx/>
                <a:latin typeface="Montserrat"/>
                <a:ea typeface="+mn-ea"/>
                <a:cs typeface="+mn-cs"/>
              </a:rPr>
              <a:t>Youth as changemakers (Bangladesh) </a:t>
            </a:r>
            <a:r>
              <a:rPr kumimoji="0" sz="2400" b="0" i="0" u="none" strike="noStrike" kern="1200" cap="none" spc="0" normalizeH="0" baseline="0" noProof="0" dirty="0">
                <a:ln>
                  <a:noFill/>
                </a:ln>
                <a:solidFill>
                  <a:prstClr val="black"/>
                </a:solidFill>
                <a:effectLst/>
                <a:uLnTx/>
                <a:uFillTx/>
                <a:latin typeface="Montserrat"/>
                <a:ea typeface="Montserrat"/>
                <a:cs typeface="Montserrat"/>
              </a:rPr>
              <a:t>​</a:t>
            </a:r>
            <a:endParaRPr kumimoji="0" lang="en-US"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271231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A group of people sitting at a table&#10;&#10;AI-generated content may be incorrect.">
            <a:extLst>
              <a:ext uri="{FF2B5EF4-FFF2-40B4-BE49-F238E27FC236}">
                <a16:creationId xmlns:a16="http://schemas.microsoft.com/office/drawing/2014/main" id="{4D9D470F-AAA4-1388-1D07-10DF131903C4}"/>
              </a:ext>
            </a:extLst>
          </p:cNvPr>
          <p:cNvPicPr>
            <a:picLocks noChangeAspect="1"/>
          </p:cNvPicPr>
          <p:nvPr/>
        </p:nvPicPr>
        <p:blipFill>
          <a:blip r:embed="rId2"/>
          <a:srcRect l="-173" t="22382" r="280" b="9189"/>
          <a:stretch>
            <a:fillRect/>
          </a:stretch>
        </p:blipFill>
        <p:spPr>
          <a:xfrm>
            <a:off x="6266108" y="3825924"/>
            <a:ext cx="5928284" cy="3036561"/>
          </a:xfrm>
          <a:prstGeom prst="rect">
            <a:avLst/>
          </a:prstGeom>
        </p:spPr>
      </p:pic>
      <p:pic>
        <p:nvPicPr>
          <p:cNvPr id="21" name="Picture 20" descr="A group of people posing for a photo&#10;&#10;AI-generated content may be incorrect.">
            <a:extLst>
              <a:ext uri="{FF2B5EF4-FFF2-40B4-BE49-F238E27FC236}">
                <a16:creationId xmlns:a16="http://schemas.microsoft.com/office/drawing/2014/main" id="{119AADAA-A6A4-1AD3-70AE-9404D2A6D0E1}"/>
              </a:ext>
            </a:extLst>
          </p:cNvPr>
          <p:cNvPicPr>
            <a:picLocks noChangeAspect="1"/>
          </p:cNvPicPr>
          <p:nvPr/>
        </p:nvPicPr>
        <p:blipFill>
          <a:blip r:embed="rId3"/>
          <a:stretch>
            <a:fillRect/>
          </a:stretch>
        </p:blipFill>
        <p:spPr>
          <a:xfrm>
            <a:off x="0" y="3827902"/>
            <a:ext cx="5952565" cy="3039089"/>
          </a:xfrm>
          <a:prstGeom prst="rect">
            <a:avLst/>
          </a:prstGeom>
        </p:spPr>
      </p:pic>
      <p:pic>
        <p:nvPicPr>
          <p:cNvPr id="20" name="Picture 10" descr="May be an image of 7 people and text">
            <a:extLst>
              <a:ext uri="{FF2B5EF4-FFF2-40B4-BE49-F238E27FC236}">
                <a16:creationId xmlns:a16="http://schemas.microsoft.com/office/drawing/2014/main" id="{90727960-95B2-B62F-6F2B-7AB97D0E4C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5" y="1653"/>
            <a:ext cx="5955045" cy="3557336"/>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a:extLst>
              <a:ext uri="{FF2B5EF4-FFF2-40B4-BE49-F238E27FC236}">
                <a16:creationId xmlns:a16="http://schemas.microsoft.com/office/drawing/2014/main" id="{F1E1D75B-1344-5CFE-9385-7984B498D465}"/>
              </a:ext>
            </a:extLst>
          </p:cNvPr>
          <p:cNvSpPr txBox="1">
            <a:spLocks/>
          </p:cNvSpPr>
          <p:nvPr/>
        </p:nvSpPr>
        <p:spPr>
          <a:xfrm>
            <a:off x="-4960" y="2884213"/>
            <a:ext cx="2145417" cy="674468"/>
          </a:xfrm>
          <a:prstGeom prst="rect">
            <a:avLst/>
          </a:prstGeom>
          <a:solidFill>
            <a:srgbClr val="B10933"/>
          </a:solidFill>
        </p:spPr>
        <p:txBody>
          <a:bodyPr vert="horz" lIns="91440" tIns="45720" rIns="91440" bIns="45720" rtlCol="0" anchor="ctr">
            <a:no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0" marR="0" lvl="0" indent="0" algn="ctr" defTabSz="13716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Aptos Display" panose="02110004020202020204"/>
                <a:ea typeface="+mj-ea"/>
                <a:cs typeface="+mj-cs"/>
              </a:rPr>
              <a:t>UNFSS</a:t>
            </a:r>
            <a:endParaRPr kumimoji="0" lang="en-US" sz="4000" b="0" i="0" u="none" strike="noStrike" kern="1200" cap="none" spc="0" normalizeH="0" baseline="0" noProof="0">
              <a:ln>
                <a:noFill/>
              </a:ln>
              <a:solidFill>
                <a:prstClr val="white"/>
              </a:solidFill>
              <a:effectLst/>
              <a:uLnTx/>
              <a:uFillTx/>
              <a:latin typeface="Aptos Display" panose="02110004020202020204"/>
              <a:ea typeface="+mj-ea"/>
              <a:cs typeface="+mj-cs"/>
            </a:endParaRPr>
          </a:p>
        </p:txBody>
      </p:sp>
      <p:sp>
        <p:nvSpPr>
          <p:cNvPr id="12" name="Title 1">
            <a:extLst>
              <a:ext uri="{FF2B5EF4-FFF2-40B4-BE49-F238E27FC236}">
                <a16:creationId xmlns:a16="http://schemas.microsoft.com/office/drawing/2014/main" id="{F34C5033-1547-70B1-2543-3A15A4708CCF}"/>
              </a:ext>
            </a:extLst>
          </p:cNvPr>
          <p:cNvSpPr txBox="1">
            <a:spLocks/>
          </p:cNvSpPr>
          <p:nvPr/>
        </p:nvSpPr>
        <p:spPr>
          <a:xfrm>
            <a:off x="2760" y="6243065"/>
            <a:ext cx="2122436" cy="629716"/>
          </a:xfrm>
          <a:prstGeom prst="rect">
            <a:avLst/>
          </a:prstGeom>
          <a:solidFill>
            <a:srgbClr val="B10933"/>
          </a:solidFill>
        </p:spPr>
        <p:txBody>
          <a:bodyPr vert="horz" lIns="91440" tIns="45720" rIns="91440" bIns="45720" rtlCol="0" anchor="ctr">
            <a:no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0" marR="0" lvl="0" indent="0" algn="ctr" defTabSz="1371600" rtl="0" eaLnBrk="1" fontAlgn="auto" latinLnBrk="0" hangingPunct="1">
              <a:lnSpc>
                <a:spcPct val="90000"/>
              </a:lnSpc>
              <a:spcBef>
                <a:spcPct val="0"/>
              </a:spcBef>
              <a:spcAft>
                <a:spcPts val="0"/>
              </a:spcAft>
              <a:buClrTx/>
              <a:buSzTx/>
              <a:buFontTx/>
              <a:buNone/>
              <a:tabLst/>
              <a:defRPr/>
            </a:pPr>
            <a:r>
              <a:rPr kumimoji="0" lang="en-US" sz="5100" b="1" i="0" u="none" strike="noStrike" kern="1200" cap="none" spc="0" normalizeH="0" baseline="0" noProof="0">
                <a:ln>
                  <a:noFill/>
                </a:ln>
                <a:solidFill>
                  <a:prstClr val="white"/>
                </a:solidFill>
                <a:effectLst/>
                <a:uLnTx/>
                <a:uFillTx/>
                <a:latin typeface="Aptos Display" panose="02110004020202020204"/>
                <a:ea typeface="+mj-ea"/>
                <a:cs typeface="+mj-cs"/>
              </a:rPr>
              <a:t>N4G</a:t>
            </a:r>
            <a:endParaRPr kumimoji="0" lang="en-US" sz="5100" b="0" i="0" u="none" strike="noStrike" kern="1200" cap="none" spc="0" normalizeH="0" baseline="0" noProof="0">
              <a:ln>
                <a:noFill/>
              </a:ln>
              <a:solidFill>
                <a:prstClr val="white"/>
              </a:solidFill>
              <a:effectLst/>
              <a:uLnTx/>
              <a:uFillTx/>
              <a:latin typeface="Aptos Display" panose="02110004020202020204"/>
              <a:ea typeface="+mj-ea"/>
              <a:cs typeface="+mj-cs"/>
            </a:endParaRPr>
          </a:p>
        </p:txBody>
      </p:sp>
      <p:sp>
        <p:nvSpPr>
          <p:cNvPr id="13" name="Title 1">
            <a:extLst>
              <a:ext uri="{FF2B5EF4-FFF2-40B4-BE49-F238E27FC236}">
                <a16:creationId xmlns:a16="http://schemas.microsoft.com/office/drawing/2014/main" id="{7FE698EC-470A-65C6-5F7D-BD0DCA411DFD}"/>
              </a:ext>
            </a:extLst>
          </p:cNvPr>
          <p:cNvSpPr txBox="1">
            <a:spLocks/>
          </p:cNvSpPr>
          <p:nvPr/>
        </p:nvSpPr>
        <p:spPr>
          <a:xfrm>
            <a:off x="6542091" y="6379578"/>
            <a:ext cx="5757984" cy="491065"/>
          </a:xfrm>
          <a:prstGeom prst="rect">
            <a:avLst/>
          </a:prstGeom>
        </p:spPr>
        <p:txBody>
          <a:bodyPr vert="horz" lIns="91440" tIns="45720" rIns="91440" bIns="45720" rtlCol="0" anchor="ctr">
            <a:normAutofit fontScale="47500" lnSpcReduction="20000"/>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0" marR="0" lvl="0" indent="0" algn="ctr" defTabSz="1371600" rtl="0" eaLnBrk="1" fontAlgn="auto" latinLnBrk="0" hangingPunct="1">
              <a:lnSpc>
                <a:spcPct val="90000"/>
              </a:lnSpc>
              <a:spcBef>
                <a:spcPct val="0"/>
              </a:spcBef>
              <a:spcAft>
                <a:spcPts val="0"/>
              </a:spcAft>
              <a:buClrTx/>
              <a:buSzTx/>
              <a:buFontTx/>
              <a:buNone/>
              <a:tabLst/>
              <a:defRPr/>
            </a:pPr>
            <a:endParaRPr kumimoji="0" lang="en-US" sz="6500" b="1" i="0" u="none" strike="noStrike" kern="1200" cap="none" spc="0" normalizeH="0" baseline="0" noProof="0">
              <a:ln>
                <a:noFill/>
              </a:ln>
              <a:solidFill>
                <a:prstClr val="white"/>
              </a:solidFill>
              <a:effectLst/>
              <a:highlight>
                <a:srgbClr val="C0C0C0"/>
              </a:highlight>
              <a:uLnTx/>
              <a:uFillTx/>
              <a:latin typeface="Aptos Display" panose="02110004020202020204"/>
              <a:ea typeface="+mj-ea"/>
              <a:cs typeface="+mj-cs"/>
            </a:endParaRPr>
          </a:p>
        </p:txBody>
      </p:sp>
      <p:grpSp>
        <p:nvGrpSpPr>
          <p:cNvPr id="16" name="Group 15">
            <a:extLst>
              <a:ext uri="{FF2B5EF4-FFF2-40B4-BE49-F238E27FC236}">
                <a16:creationId xmlns:a16="http://schemas.microsoft.com/office/drawing/2014/main" id="{B788C245-A6CB-3D7B-9090-D368E6695FDC}"/>
              </a:ext>
            </a:extLst>
          </p:cNvPr>
          <p:cNvGrpSpPr/>
          <p:nvPr/>
        </p:nvGrpSpPr>
        <p:grpSpPr>
          <a:xfrm>
            <a:off x="6264059" y="-1"/>
            <a:ext cx="5946682" cy="3557357"/>
            <a:chOff x="6255095" y="0"/>
            <a:chExt cx="5946682" cy="3557357"/>
          </a:xfrm>
        </p:grpSpPr>
        <p:pic>
          <p:nvPicPr>
            <p:cNvPr id="14" name="Picture 13" descr="A group of people holding a flag&#10;&#10;AI-generated content may be incorrect.">
              <a:extLst>
                <a:ext uri="{FF2B5EF4-FFF2-40B4-BE49-F238E27FC236}">
                  <a16:creationId xmlns:a16="http://schemas.microsoft.com/office/drawing/2014/main" id="{AE9A5895-C5E4-26F6-BEAC-DDD111707C0A}"/>
                </a:ext>
              </a:extLst>
            </p:cNvPr>
            <p:cNvPicPr>
              <a:picLocks noChangeAspect="1"/>
            </p:cNvPicPr>
            <p:nvPr/>
          </p:nvPicPr>
          <p:blipFill>
            <a:blip r:embed="rId5"/>
            <a:srcRect l="321" t="7550" r="20620" b="3552"/>
            <a:stretch>
              <a:fillRect/>
            </a:stretch>
          </p:blipFill>
          <p:spPr>
            <a:xfrm>
              <a:off x="9088833" y="0"/>
              <a:ext cx="3112944" cy="3556632"/>
            </a:xfrm>
            <a:prstGeom prst="rect">
              <a:avLst/>
            </a:prstGeom>
          </p:spPr>
        </p:pic>
        <p:pic>
          <p:nvPicPr>
            <p:cNvPr id="15" name="Picture 14" descr="A group of men standing in front of a large sign&#10;&#10;AI-generated content may be incorrect.">
              <a:extLst>
                <a:ext uri="{FF2B5EF4-FFF2-40B4-BE49-F238E27FC236}">
                  <a16:creationId xmlns:a16="http://schemas.microsoft.com/office/drawing/2014/main" id="{1437DF8F-CDB0-43A3-6883-007A43603F01}"/>
                </a:ext>
              </a:extLst>
            </p:cNvPr>
            <p:cNvPicPr>
              <a:picLocks noChangeAspect="1"/>
            </p:cNvPicPr>
            <p:nvPr/>
          </p:nvPicPr>
          <p:blipFill>
            <a:blip r:embed="rId6"/>
            <a:srcRect l="7034" t="29877" r="1996" b="400"/>
            <a:stretch>
              <a:fillRect/>
            </a:stretch>
          </p:blipFill>
          <p:spPr>
            <a:xfrm>
              <a:off x="6255095" y="0"/>
              <a:ext cx="3679174" cy="3557357"/>
            </a:xfrm>
            <a:prstGeom prst="rect">
              <a:avLst/>
            </a:prstGeom>
          </p:spPr>
        </p:pic>
      </p:grpSp>
      <p:sp>
        <p:nvSpPr>
          <p:cNvPr id="2" name="Title 1">
            <a:extLst>
              <a:ext uri="{FF2B5EF4-FFF2-40B4-BE49-F238E27FC236}">
                <a16:creationId xmlns:a16="http://schemas.microsoft.com/office/drawing/2014/main" id="{FE55B589-F000-4C73-6FD7-0EF44F28CB3D}"/>
              </a:ext>
            </a:extLst>
          </p:cNvPr>
          <p:cNvSpPr>
            <a:spLocks noGrp="1"/>
          </p:cNvSpPr>
          <p:nvPr>
            <p:ph type="title"/>
          </p:nvPr>
        </p:nvSpPr>
        <p:spPr>
          <a:xfrm>
            <a:off x="10359833" y="2890118"/>
            <a:ext cx="1861179" cy="673258"/>
          </a:xfrm>
          <a:solidFill>
            <a:srgbClr val="B10933"/>
          </a:solidFill>
        </p:spPr>
        <p:txBody>
          <a:bodyPr>
            <a:noAutofit/>
          </a:bodyPr>
          <a:lstStyle/>
          <a:p>
            <a:pPr algn="ctr"/>
            <a:r>
              <a:rPr lang="en-US" sz="4800" b="1">
                <a:solidFill>
                  <a:schemeClr val="bg1"/>
                </a:solidFill>
              </a:rPr>
              <a:t>COP</a:t>
            </a:r>
          </a:p>
        </p:txBody>
      </p:sp>
      <p:sp>
        <p:nvSpPr>
          <p:cNvPr id="24" name="Title 1">
            <a:extLst>
              <a:ext uri="{FF2B5EF4-FFF2-40B4-BE49-F238E27FC236}">
                <a16:creationId xmlns:a16="http://schemas.microsoft.com/office/drawing/2014/main" id="{9D2DBD2B-D830-64BD-2A45-3C351E458E93}"/>
              </a:ext>
            </a:extLst>
          </p:cNvPr>
          <p:cNvSpPr txBox="1">
            <a:spLocks/>
          </p:cNvSpPr>
          <p:nvPr/>
        </p:nvSpPr>
        <p:spPr>
          <a:xfrm>
            <a:off x="6940869" y="6456034"/>
            <a:ext cx="5279293" cy="417025"/>
          </a:xfrm>
          <a:prstGeom prst="rect">
            <a:avLst/>
          </a:prstGeom>
          <a:solidFill>
            <a:srgbClr val="B10933"/>
          </a:solidFill>
        </p:spPr>
        <p:txBody>
          <a:bodyPr vert="horz" lIns="91440" tIns="45720" rIns="91440" bIns="45720" rtlCol="0" anchor="ctr">
            <a:no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0" marR="0" lvl="0" indent="0" algn="ctr" defTabSz="13716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Aptos Display" panose="02110004020202020204"/>
                <a:ea typeface="+mj-ea"/>
                <a:cs typeface="+mj-cs"/>
              </a:rPr>
              <a:t>NATIONAL</a:t>
            </a:r>
            <a:r>
              <a:rPr kumimoji="0" lang="en-US" sz="2800" b="1" i="0" u="none" strike="noStrike" kern="1200" cap="none" spc="0" normalizeH="0" baseline="0" noProof="0">
                <a:ln>
                  <a:noFill/>
                </a:ln>
                <a:solidFill>
                  <a:prstClr val="white"/>
                </a:solidFill>
                <a:effectLst/>
                <a:uLnTx/>
                <a:uFillTx/>
                <a:latin typeface="Aptos Display" panose="02110004020202020204"/>
                <a:ea typeface="+mj-lt"/>
                <a:cs typeface="+mj-lt"/>
              </a:rPr>
              <a:t> NUTRITION POLICY </a:t>
            </a:r>
            <a:endParaRPr kumimoji="0" lang="en-US" sz="2800" b="1" i="0" u="none" strike="noStrike" kern="1200" cap="none" spc="0" normalizeH="0" baseline="0" noProof="0">
              <a:ln>
                <a:noFill/>
              </a:ln>
              <a:solidFill>
                <a:prstClr val="white"/>
              </a:solidFill>
              <a:effectLst/>
              <a:uLnTx/>
              <a:uFillTx/>
              <a:latin typeface="Aptos Display" panose="02110004020202020204"/>
              <a:ea typeface="+mj-ea"/>
              <a:cs typeface="+mj-cs"/>
            </a:endParaRPr>
          </a:p>
        </p:txBody>
      </p:sp>
      <p:sp>
        <p:nvSpPr>
          <p:cNvPr id="4" name="Rectangle: Rounded Corners 3">
            <a:extLst>
              <a:ext uri="{FF2B5EF4-FFF2-40B4-BE49-F238E27FC236}">
                <a16:creationId xmlns:a16="http://schemas.microsoft.com/office/drawing/2014/main" id="{4A07AA97-6BFB-687B-ADCE-CCBBED9F714D}"/>
              </a:ext>
            </a:extLst>
          </p:cNvPr>
          <p:cNvSpPr/>
          <p:nvPr/>
        </p:nvSpPr>
        <p:spPr>
          <a:xfrm>
            <a:off x="4441679" y="2885885"/>
            <a:ext cx="3323648" cy="1420959"/>
          </a:xfrm>
          <a:prstGeom prst="roundRect">
            <a:avLst/>
          </a:prstGeom>
          <a:solidFill>
            <a:srgbClr val="E982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uLnTx/>
                <a:uFillTx/>
                <a:latin typeface="Aptos" panose="02110004020202020204"/>
                <a:ea typeface="+mn-ea"/>
                <a:cs typeface="+mn-cs"/>
              </a:rPr>
              <a:t>POLICY ENGAGEMENT</a:t>
            </a:r>
          </a:p>
        </p:txBody>
      </p:sp>
    </p:spTree>
    <p:extLst>
      <p:ext uri="{BB962C8B-B14F-4D97-AF65-F5344CB8AC3E}">
        <p14:creationId xmlns:p14="http://schemas.microsoft.com/office/powerpoint/2010/main" val="22763702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
    <p:bg>
      <p:bgPr>
        <a:solidFill>
          <a:srgbClr val="FCF6F5"/>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C9C37C7-D486-377A-860F-7C299CF9DD18}"/>
              </a:ext>
            </a:extLst>
          </p:cNvPr>
          <p:cNvPicPr>
            <a:picLocks noChangeAspect="1"/>
          </p:cNvPicPr>
          <p:nvPr/>
        </p:nvPicPr>
        <p:blipFill>
          <a:blip r:embed="rId3"/>
          <a:srcRect l="18024" r="32023"/>
          <a:stretch>
            <a:fillRect/>
          </a:stretch>
        </p:blipFill>
        <p:spPr>
          <a:xfrm>
            <a:off x="6636859" y="762919"/>
            <a:ext cx="5555141" cy="6095081"/>
          </a:xfrm>
          <a:prstGeom prst="rect">
            <a:avLst/>
          </a:prstGeom>
        </p:spPr>
      </p:pic>
      <p:sp>
        <p:nvSpPr>
          <p:cNvPr id="5" name="Shape 2"/>
          <p:cNvSpPr/>
          <p:nvPr/>
        </p:nvSpPr>
        <p:spPr>
          <a:xfrm>
            <a:off x="0" y="-998"/>
            <a:ext cx="12192000" cy="959301"/>
          </a:xfrm>
          <a:prstGeom prst="rect">
            <a:avLst/>
          </a:prstGeom>
          <a:solidFill>
            <a:srgbClr val="990011"/>
          </a:solidFill>
          <a:ln/>
        </p:spPr>
        <p:txBody>
          <a:bodyPr/>
          <a:lstStyle/>
          <a:p>
            <a:endParaRPr lang="en-GB" dirty="0"/>
          </a:p>
        </p:txBody>
      </p:sp>
      <p:sp>
        <p:nvSpPr>
          <p:cNvPr id="6" name="Text 3"/>
          <p:cNvSpPr/>
          <p:nvPr/>
        </p:nvSpPr>
        <p:spPr>
          <a:xfrm>
            <a:off x="457200" y="256032"/>
            <a:ext cx="6217920" cy="777240"/>
          </a:xfrm>
          <a:prstGeom prst="rect">
            <a:avLst/>
          </a:prstGeom>
          <a:noFill/>
          <a:ln/>
        </p:spPr>
        <p:txBody>
          <a:bodyPr wrap="square" lIns="0" tIns="0" rIns="0" bIns="0" rtlCol="0" anchor="ctr"/>
          <a:lstStyle/>
          <a:p>
            <a:pPr marL="0" indent="0">
              <a:buNone/>
            </a:pPr>
            <a:endParaRPr lang="en-US" sz="4400" dirty="0"/>
          </a:p>
        </p:txBody>
      </p:sp>
      <p:sp>
        <p:nvSpPr>
          <p:cNvPr id="7" name="Text 4"/>
          <p:cNvSpPr/>
          <p:nvPr/>
        </p:nvSpPr>
        <p:spPr>
          <a:xfrm>
            <a:off x="427565" y="623057"/>
            <a:ext cx="11568023" cy="411480"/>
          </a:xfrm>
          <a:prstGeom prst="rect">
            <a:avLst/>
          </a:prstGeom>
          <a:noFill/>
          <a:ln/>
        </p:spPr>
        <p:txBody>
          <a:bodyPr wrap="square" lIns="0" tIns="0" rIns="0" bIns="0" rtlCol="0" anchor="ctr"/>
          <a:lstStyle/>
          <a:p>
            <a:r>
              <a:rPr lang="en-US" sz="1600" b="1" dirty="0">
                <a:solidFill>
                  <a:schemeClr val="bg1"/>
                </a:solidFill>
                <a:latin typeface="Arial" panose="020B0604020202020204" pitchFamily="34" charset="0"/>
                <a:ea typeface="Cambria" pitchFamily="34" charset="-122"/>
                <a:cs typeface="Arial" panose="020B0604020202020204" pitchFamily="34" charset="0"/>
              </a:rPr>
              <a:t>YOUTH-LED AGRICULTURAL SERVICE PROVIDERS </a:t>
            </a:r>
            <a:r>
              <a:rPr lang="en-US" sz="1600" b="1" dirty="0">
                <a:solidFill>
                  <a:schemeClr val="bg1"/>
                </a:solidFill>
                <a:latin typeface="Arial" panose="020B0604020202020204" pitchFamily="34" charset="0"/>
                <a:ea typeface="Calibri" pitchFamily="34" charset="-122"/>
                <a:cs typeface="Arial" panose="020B0604020202020204" pitchFamily="34" charset="0"/>
              </a:rPr>
              <a:t>(</a:t>
            </a:r>
            <a:r>
              <a:rPr lang="en-US" sz="1600" b="1" dirty="0">
                <a:solidFill>
                  <a:schemeClr val="bg1"/>
                </a:solidFill>
                <a:latin typeface="Arial" panose="020B0604020202020204" pitchFamily="34" charset="0"/>
                <a:ea typeface="Cambria" pitchFamily="34" charset="-122"/>
                <a:cs typeface="Arial" panose="020B0604020202020204" pitchFamily="34" charset="0"/>
              </a:rPr>
              <a:t>YASP)- </a:t>
            </a:r>
            <a:r>
              <a:rPr lang="en-US" sz="1600" b="1" i="1" dirty="0">
                <a:solidFill>
                  <a:schemeClr val="bg1"/>
                </a:solidFill>
                <a:latin typeface="Arial" panose="020B0604020202020204" pitchFamily="34" charset="0"/>
                <a:ea typeface="Cambria" pitchFamily="34" charset="-122"/>
                <a:cs typeface="Arial" panose="020B0604020202020204" pitchFamily="34" charset="0"/>
              </a:rPr>
              <a:t>TURNING RURAL YOUTH INTO AGRI-ENTREPRENEURS</a:t>
            </a:r>
            <a:endParaRPr lang="en-US" sz="1600" b="1" i="1" dirty="0">
              <a:solidFill>
                <a:schemeClr val="bg1"/>
              </a:solidFill>
              <a:latin typeface="Arial" panose="020B0604020202020204" pitchFamily="34" charset="0"/>
              <a:cs typeface="Arial" panose="020B0604020202020204" pitchFamily="34" charset="0"/>
            </a:endParaRPr>
          </a:p>
          <a:p>
            <a:endParaRPr lang="en-US" sz="1600" b="1" dirty="0">
              <a:solidFill>
                <a:schemeClr val="bg1"/>
              </a:solidFill>
              <a:latin typeface="Arial" panose="020B0604020202020204" pitchFamily="34" charset="0"/>
              <a:cs typeface="Arial" panose="020B0604020202020204" pitchFamily="34" charset="0"/>
            </a:endParaRPr>
          </a:p>
        </p:txBody>
      </p:sp>
      <p:sp>
        <p:nvSpPr>
          <p:cNvPr id="10" name="Text 7"/>
          <p:cNvSpPr/>
          <p:nvPr/>
        </p:nvSpPr>
        <p:spPr>
          <a:xfrm>
            <a:off x="419521" y="2620829"/>
            <a:ext cx="6188287" cy="1374535"/>
          </a:xfrm>
          <a:prstGeom prst="rect">
            <a:avLst/>
          </a:prstGeom>
          <a:noFill/>
          <a:ln/>
        </p:spPr>
        <p:txBody>
          <a:bodyPr wrap="square" lIns="0" tIns="0" rIns="0" bIns="0" rtlCol="0" anchor="t"/>
          <a:lstStyle/>
          <a:p>
            <a:pPr marL="0" indent="0">
              <a:lnSpc>
                <a:spcPct val="115000"/>
              </a:lnSpc>
              <a:buNone/>
            </a:pPr>
            <a:r>
              <a:rPr lang="en-US" dirty="0">
                <a:solidFill>
                  <a:srgbClr val="231F20"/>
                </a:solidFill>
                <a:latin typeface="Calibri" pitchFamily="34" charset="0"/>
                <a:ea typeface="Calibri" pitchFamily="34" charset="-122"/>
                <a:cs typeface="Calibri" pitchFamily="34" charset="-120"/>
              </a:rPr>
              <a:t>YASP meaningfully engaged low-income rural youth especially young women in agriculture, turning farming into a viable, market-driven business through modern farming training, including soil testing facilities, AWD, entrepreneurship development, and stronger farm-to-market linkages.</a:t>
            </a:r>
            <a:endParaRPr lang="en-US" dirty="0"/>
          </a:p>
        </p:txBody>
      </p:sp>
      <p:sp>
        <p:nvSpPr>
          <p:cNvPr id="11" name="Text 8"/>
          <p:cNvSpPr/>
          <p:nvPr/>
        </p:nvSpPr>
        <p:spPr>
          <a:xfrm>
            <a:off x="457200" y="4461323"/>
            <a:ext cx="3657600" cy="226711"/>
          </a:xfrm>
          <a:prstGeom prst="rect">
            <a:avLst/>
          </a:prstGeom>
          <a:noFill/>
          <a:ln/>
        </p:spPr>
        <p:txBody>
          <a:bodyPr wrap="square" lIns="0" tIns="0" rIns="0" bIns="0" rtlCol="0" anchor="ctr"/>
          <a:lstStyle/>
          <a:p>
            <a:pPr marL="0" indent="0">
              <a:buNone/>
            </a:pPr>
            <a:r>
              <a:rPr lang="en-US" sz="1400" b="1" kern="0" spc="100" dirty="0">
                <a:solidFill>
                  <a:srgbClr val="990011"/>
                </a:solidFill>
                <a:latin typeface="Calibri" pitchFamily="34" charset="0"/>
                <a:ea typeface="Calibri" pitchFamily="34" charset="-122"/>
                <a:cs typeface="Calibri" pitchFamily="34" charset="-120"/>
              </a:rPr>
              <a:t>REACH</a:t>
            </a:r>
            <a:endParaRPr lang="en-US" sz="1400" dirty="0"/>
          </a:p>
        </p:txBody>
      </p:sp>
      <p:sp>
        <p:nvSpPr>
          <p:cNvPr id="12" name="Shape 9"/>
          <p:cNvSpPr/>
          <p:nvPr/>
        </p:nvSpPr>
        <p:spPr>
          <a:xfrm>
            <a:off x="457200" y="4688034"/>
            <a:ext cx="6217920" cy="0"/>
          </a:xfrm>
          <a:prstGeom prst="line">
            <a:avLst/>
          </a:prstGeom>
          <a:noFill/>
          <a:ln w="12700">
            <a:solidFill>
              <a:srgbClr val="E3C9CB"/>
            </a:solidFill>
            <a:prstDash val="solid"/>
          </a:ln>
        </p:spPr>
        <p:txBody>
          <a:bodyPr/>
          <a:lstStyle/>
          <a:p>
            <a:endParaRPr lang="en-GB"/>
          </a:p>
        </p:txBody>
      </p:sp>
      <p:sp>
        <p:nvSpPr>
          <p:cNvPr id="13" name="Text 10"/>
          <p:cNvSpPr/>
          <p:nvPr/>
        </p:nvSpPr>
        <p:spPr>
          <a:xfrm>
            <a:off x="427565" y="4867892"/>
            <a:ext cx="3017520" cy="415636"/>
          </a:xfrm>
          <a:prstGeom prst="rect">
            <a:avLst/>
          </a:prstGeom>
          <a:noFill/>
          <a:ln/>
        </p:spPr>
        <p:txBody>
          <a:bodyPr wrap="square" lIns="0" tIns="0" rIns="0" bIns="0" rtlCol="0" anchor="ctr"/>
          <a:lstStyle/>
          <a:p>
            <a:pPr marL="0" indent="0">
              <a:buNone/>
            </a:pPr>
            <a:r>
              <a:rPr lang="en-US" sz="3200" b="1" dirty="0">
                <a:solidFill>
                  <a:srgbClr val="990011"/>
                </a:solidFill>
                <a:latin typeface="Cambria" pitchFamily="34" charset="0"/>
                <a:ea typeface="Cambria" pitchFamily="34" charset="-122"/>
                <a:cs typeface="Cambria" pitchFamily="34" charset="-120"/>
              </a:rPr>
              <a:t>15,000</a:t>
            </a:r>
            <a:endParaRPr lang="en-US" sz="3200" dirty="0"/>
          </a:p>
        </p:txBody>
      </p:sp>
      <p:sp>
        <p:nvSpPr>
          <p:cNvPr id="14" name="Text 11"/>
          <p:cNvSpPr/>
          <p:nvPr/>
        </p:nvSpPr>
        <p:spPr>
          <a:xfrm>
            <a:off x="457200" y="5283339"/>
            <a:ext cx="3017520" cy="453422"/>
          </a:xfrm>
          <a:prstGeom prst="rect">
            <a:avLst/>
          </a:prstGeom>
          <a:noFill/>
          <a:ln/>
        </p:spPr>
        <p:txBody>
          <a:bodyPr wrap="square" lIns="0" tIns="0" rIns="0" bIns="0" rtlCol="0" anchor="ctr"/>
          <a:lstStyle/>
          <a:p>
            <a:pPr marL="0" indent="0">
              <a:lnSpc>
                <a:spcPct val="105000"/>
              </a:lnSpc>
              <a:buNone/>
            </a:pPr>
            <a:r>
              <a:rPr lang="en-US" sz="1400" dirty="0">
                <a:solidFill>
                  <a:srgbClr val="231F20"/>
                </a:solidFill>
                <a:latin typeface="Calibri" pitchFamily="34" charset="0"/>
                <a:ea typeface="Calibri" pitchFamily="34" charset="-122"/>
                <a:cs typeface="Calibri" pitchFamily="34" charset="-120"/>
              </a:rPr>
              <a:t>Farmers trained</a:t>
            </a:r>
            <a:endParaRPr lang="en-US" sz="1400" dirty="0"/>
          </a:p>
          <a:p>
            <a:pPr marL="0" indent="0">
              <a:lnSpc>
                <a:spcPct val="105000"/>
              </a:lnSpc>
              <a:buNone/>
            </a:pPr>
            <a:r>
              <a:rPr lang="en-US" sz="1400" dirty="0">
                <a:solidFill>
                  <a:srgbClr val="231F20"/>
                </a:solidFill>
                <a:latin typeface="Calibri" pitchFamily="34" charset="0"/>
                <a:ea typeface="Calibri" pitchFamily="34" charset="-122"/>
                <a:cs typeface="Calibri" pitchFamily="34" charset="-120"/>
              </a:rPr>
              <a:t>(73% women)</a:t>
            </a:r>
            <a:endParaRPr lang="en-US" sz="1400" dirty="0"/>
          </a:p>
        </p:txBody>
      </p:sp>
      <p:sp>
        <p:nvSpPr>
          <p:cNvPr id="15" name="Text 12"/>
          <p:cNvSpPr/>
          <p:nvPr/>
        </p:nvSpPr>
        <p:spPr>
          <a:xfrm>
            <a:off x="3657600" y="4867892"/>
            <a:ext cx="3017520" cy="415636"/>
          </a:xfrm>
          <a:prstGeom prst="rect">
            <a:avLst/>
          </a:prstGeom>
          <a:noFill/>
          <a:ln/>
        </p:spPr>
        <p:txBody>
          <a:bodyPr wrap="square" lIns="0" tIns="0" rIns="0" bIns="0" rtlCol="0" anchor="ctr"/>
          <a:lstStyle/>
          <a:p>
            <a:pPr marL="0" indent="0">
              <a:buNone/>
            </a:pPr>
            <a:r>
              <a:rPr lang="en-US" sz="3200" b="1" dirty="0">
                <a:solidFill>
                  <a:srgbClr val="990011"/>
                </a:solidFill>
                <a:latin typeface="Cambria" pitchFamily="34" charset="0"/>
                <a:ea typeface="Cambria" pitchFamily="34" charset="-122"/>
                <a:cs typeface="Cambria" pitchFamily="34" charset="-120"/>
              </a:rPr>
              <a:t>6,000</a:t>
            </a:r>
            <a:endParaRPr lang="en-US" sz="3200" dirty="0"/>
          </a:p>
        </p:txBody>
      </p:sp>
      <p:sp>
        <p:nvSpPr>
          <p:cNvPr id="16" name="Text 13"/>
          <p:cNvSpPr/>
          <p:nvPr/>
        </p:nvSpPr>
        <p:spPr>
          <a:xfrm>
            <a:off x="3657600" y="5283339"/>
            <a:ext cx="3017520" cy="453422"/>
          </a:xfrm>
          <a:prstGeom prst="rect">
            <a:avLst/>
          </a:prstGeom>
          <a:noFill/>
          <a:ln/>
        </p:spPr>
        <p:txBody>
          <a:bodyPr wrap="square" lIns="0" tIns="0" rIns="0" bIns="0" rtlCol="0" anchor="ctr"/>
          <a:lstStyle/>
          <a:p>
            <a:pPr marL="0" indent="0">
              <a:lnSpc>
                <a:spcPct val="105000"/>
              </a:lnSpc>
              <a:buNone/>
            </a:pPr>
            <a:r>
              <a:rPr lang="en-US" sz="1400" dirty="0">
                <a:solidFill>
                  <a:srgbClr val="231F20"/>
                </a:solidFill>
                <a:latin typeface="Calibri" pitchFamily="34" charset="0"/>
                <a:ea typeface="Calibri" pitchFamily="34" charset="-122"/>
                <a:cs typeface="Calibri" pitchFamily="34" charset="-120"/>
              </a:rPr>
              <a:t>Trained in entrepreneurship</a:t>
            </a:r>
            <a:endParaRPr lang="en-US" sz="1400" dirty="0"/>
          </a:p>
          <a:p>
            <a:pPr marL="0" indent="0">
              <a:lnSpc>
                <a:spcPct val="105000"/>
              </a:lnSpc>
              <a:buNone/>
            </a:pPr>
            <a:r>
              <a:rPr lang="en-US" sz="1400" dirty="0">
                <a:solidFill>
                  <a:srgbClr val="231F20"/>
                </a:solidFill>
                <a:latin typeface="Calibri" pitchFamily="34" charset="0"/>
                <a:ea typeface="Calibri" pitchFamily="34" charset="-122"/>
                <a:cs typeface="Calibri" pitchFamily="34" charset="-120"/>
              </a:rPr>
              <a:t>&amp; financial literacy (75% women)</a:t>
            </a:r>
            <a:endParaRPr lang="en-US" sz="1400" dirty="0"/>
          </a:p>
        </p:txBody>
      </p:sp>
      <p:sp>
        <p:nvSpPr>
          <p:cNvPr id="17" name="Text 14"/>
          <p:cNvSpPr/>
          <p:nvPr/>
        </p:nvSpPr>
        <p:spPr>
          <a:xfrm>
            <a:off x="427565" y="5959757"/>
            <a:ext cx="3017520" cy="415636"/>
          </a:xfrm>
          <a:prstGeom prst="rect">
            <a:avLst/>
          </a:prstGeom>
          <a:noFill/>
          <a:ln/>
        </p:spPr>
        <p:txBody>
          <a:bodyPr wrap="square" lIns="0" tIns="0" rIns="0" bIns="0" rtlCol="0" anchor="ctr"/>
          <a:lstStyle/>
          <a:p>
            <a:pPr marL="0" indent="0">
              <a:buNone/>
            </a:pPr>
            <a:r>
              <a:rPr lang="en-US" sz="3200" b="1" dirty="0">
                <a:solidFill>
                  <a:srgbClr val="990011"/>
                </a:solidFill>
                <a:latin typeface="Cambria" pitchFamily="34" charset="0"/>
                <a:ea typeface="Cambria" pitchFamily="34" charset="-122"/>
                <a:cs typeface="Cambria" pitchFamily="34" charset="-120"/>
              </a:rPr>
              <a:t>75</a:t>
            </a:r>
            <a:endParaRPr lang="en-US" sz="3200" dirty="0"/>
          </a:p>
        </p:txBody>
      </p:sp>
      <p:sp>
        <p:nvSpPr>
          <p:cNvPr id="18" name="Text 15"/>
          <p:cNvSpPr/>
          <p:nvPr/>
        </p:nvSpPr>
        <p:spPr>
          <a:xfrm>
            <a:off x="457200" y="6192324"/>
            <a:ext cx="3017520" cy="453422"/>
          </a:xfrm>
          <a:prstGeom prst="rect">
            <a:avLst/>
          </a:prstGeom>
          <a:noFill/>
          <a:ln/>
        </p:spPr>
        <p:txBody>
          <a:bodyPr wrap="square" lIns="0" tIns="0" rIns="0" bIns="0" rtlCol="0" anchor="ctr"/>
          <a:lstStyle/>
          <a:p>
            <a:pPr marL="0" indent="0">
              <a:lnSpc>
                <a:spcPct val="105000"/>
              </a:lnSpc>
              <a:buNone/>
            </a:pPr>
            <a:r>
              <a:rPr lang="en-US" sz="1400">
                <a:solidFill>
                  <a:srgbClr val="231F20"/>
                </a:solidFill>
                <a:latin typeface="Calibri" pitchFamily="34" charset="0"/>
                <a:ea typeface="Calibri" pitchFamily="34" charset="-122"/>
                <a:cs typeface="Calibri" pitchFamily="34" charset="-120"/>
              </a:rPr>
              <a:t>Youth-led SMEs newly </a:t>
            </a:r>
            <a:r>
              <a:rPr lang="en-US" sz="1400" dirty="0">
                <a:solidFill>
                  <a:srgbClr val="231F20"/>
                </a:solidFill>
                <a:latin typeface="Calibri" pitchFamily="34" charset="0"/>
                <a:ea typeface="Calibri" pitchFamily="34" charset="-122"/>
                <a:cs typeface="Calibri" pitchFamily="34" charset="-120"/>
              </a:rPr>
              <a:t>created</a:t>
            </a:r>
            <a:endParaRPr lang="en-US" sz="1400" dirty="0"/>
          </a:p>
        </p:txBody>
      </p:sp>
      <p:sp>
        <p:nvSpPr>
          <p:cNvPr id="19" name="Text 16"/>
          <p:cNvSpPr/>
          <p:nvPr/>
        </p:nvSpPr>
        <p:spPr>
          <a:xfrm>
            <a:off x="3627965" y="5936897"/>
            <a:ext cx="3017520" cy="415636"/>
          </a:xfrm>
          <a:prstGeom prst="rect">
            <a:avLst/>
          </a:prstGeom>
          <a:noFill/>
          <a:ln/>
        </p:spPr>
        <p:txBody>
          <a:bodyPr wrap="square" lIns="0" tIns="0" rIns="0" bIns="0" rtlCol="0" anchor="ctr"/>
          <a:lstStyle/>
          <a:p>
            <a:pPr marL="0" indent="0">
              <a:buNone/>
            </a:pPr>
            <a:r>
              <a:rPr lang="en-US" sz="3200" b="1" dirty="0">
                <a:solidFill>
                  <a:srgbClr val="990011"/>
                </a:solidFill>
                <a:latin typeface="Cambria" pitchFamily="34" charset="0"/>
                <a:ea typeface="Cambria" pitchFamily="34" charset="-122"/>
                <a:cs typeface="Cambria" pitchFamily="34" charset="-120"/>
              </a:rPr>
              <a:t>150 </a:t>
            </a:r>
            <a:endParaRPr lang="en-US" sz="3200" dirty="0"/>
          </a:p>
        </p:txBody>
      </p:sp>
      <p:sp>
        <p:nvSpPr>
          <p:cNvPr id="20" name="Text 17"/>
          <p:cNvSpPr/>
          <p:nvPr/>
        </p:nvSpPr>
        <p:spPr>
          <a:xfrm>
            <a:off x="3648974" y="6287365"/>
            <a:ext cx="3017520" cy="453422"/>
          </a:xfrm>
          <a:prstGeom prst="rect">
            <a:avLst/>
          </a:prstGeom>
          <a:noFill/>
          <a:ln/>
        </p:spPr>
        <p:txBody>
          <a:bodyPr wrap="square" lIns="0" tIns="0" rIns="0" bIns="0" rtlCol="0" anchor="ctr"/>
          <a:lstStyle/>
          <a:p>
            <a:pPr marL="0" indent="0">
              <a:lnSpc>
                <a:spcPct val="105000"/>
              </a:lnSpc>
              <a:buNone/>
            </a:pPr>
            <a:r>
              <a:rPr lang="en-US" sz="1400" dirty="0">
                <a:solidFill>
                  <a:srgbClr val="231F20"/>
                </a:solidFill>
                <a:latin typeface="Calibri" pitchFamily="34" charset="0"/>
                <a:ea typeface="Calibri" pitchFamily="34" charset="-122"/>
                <a:cs typeface="Calibri" pitchFamily="34" charset="-120"/>
              </a:rPr>
              <a:t>New jobs created in agri-food </a:t>
            </a:r>
          </a:p>
          <a:p>
            <a:pPr marL="0" indent="0">
              <a:lnSpc>
                <a:spcPct val="105000"/>
              </a:lnSpc>
              <a:buNone/>
            </a:pPr>
            <a:r>
              <a:rPr lang="en-US" sz="1400" dirty="0">
                <a:solidFill>
                  <a:srgbClr val="231F20"/>
                </a:solidFill>
                <a:latin typeface="Calibri" pitchFamily="34" charset="0"/>
                <a:ea typeface="Calibri" pitchFamily="34" charset="-122"/>
                <a:cs typeface="Calibri" pitchFamily="34" charset="-120"/>
              </a:rPr>
              <a:t>value chain</a:t>
            </a:r>
            <a:endParaRPr lang="en-US" sz="1400" dirty="0"/>
          </a:p>
        </p:txBody>
      </p:sp>
      <p:sp>
        <p:nvSpPr>
          <p:cNvPr id="22" name="Text 4">
            <a:extLst>
              <a:ext uri="{FF2B5EF4-FFF2-40B4-BE49-F238E27FC236}">
                <a16:creationId xmlns:a16="http://schemas.microsoft.com/office/drawing/2014/main" id="{070860A6-BEF7-9124-DD84-692CC62312B0}"/>
              </a:ext>
            </a:extLst>
          </p:cNvPr>
          <p:cNvSpPr/>
          <p:nvPr/>
        </p:nvSpPr>
        <p:spPr>
          <a:xfrm>
            <a:off x="427565" y="1125258"/>
            <a:ext cx="6172200" cy="1122766"/>
          </a:xfrm>
          <a:prstGeom prst="rect">
            <a:avLst/>
          </a:prstGeom>
          <a:noFill/>
          <a:ln/>
        </p:spPr>
        <p:txBody>
          <a:bodyPr wrap="square" lIns="0" tIns="0" rIns="0" bIns="0" rtlCol="0" anchor="ctr"/>
          <a:lstStyle/>
          <a:p>
            <a:pPr>
              <a:lnSpc>
                <a:spcPct val="115000"/>
              </a:lnSpc>
            </a:pPr>
            <a:r>
              <a:rPr lang="en-US" dirty="0">
                <a:latin typeface="Calibri" pitchFamily="34" charset="0"/>
                <a:ea typeface="Calibri" pitchFamily="34" charset="-122"/>
                <a:cs typeface="Calibri" pitchFamily="34" charset="-120"/>
              </a:rPr>
              <a:t>A market-driven, technology-enabled pathway from smallholder farming to sustainable enterprise, piloted 2023–2025 across 4 districts of Northern Bangladesh. </a:t>
            </a:r>
            <a:r>
              <a:rPr lang="en-US" b="1" dirty="0">
                <a:solidFill>
                  <a:srgbClr val="990011"/>
                </a:solidFill>
                <a:latin typeface="Calibri" pitchFamily="34" charset="0"/>
                <a:ea typeface="Calibri" pitchFamily="34" charset="-122"/>
                <a:cs typeface="Calibri" pitchFamily="34" charset="-120"/>
              </a:rPr>
              <a:t>Supported by Citi Foundation Global Innovation Challenge in 2023.</a:t>
            </a:r>
            <a:endParaRPr lang="en-US" dirty="0">
              <a:solidFill>
                <a:schemeClr val="tx1">
                  <a:lumMod val="65000"/>
                  <a:lumOff val="35000"/>
                </a:schemeClr>
              </a:solidFill>
            </a:endParaRPr>
          </a:p>
        </p:txBody>
      </p:sp>
      <p:sp>
        <p:nvSpPr>
          <p:cNvPr id="3" name="Text 3">
            <a:extLst>
              <a:ext uri="{FF2B5EF4-FFF2-40B4-BE49-F238E27FC236}">
                <a16:creationId xmlns:a16="http://schemas.microsoft.com/office/drawing/2014/main" id="{425C5FB8-E024-33C9-639F-DB7E870691F9}"/>
              </a:ext>
            </a:extLst>
          </p:cNvPr>
          <p:cNvSpPr/>
          <p:nvPr/>
        </p:nvSpPr>
        <p:spPr>
          <a:xfrm>
            <a:off x="457200" y="570635"/>
            <a:ext cx="7955280" cy="386549"/>
          </a:xfrm>
          <a:prstGeom prst="rect">
            <a:avLst/>
          </a:prstGeom>
          <a:noFill/>
          <a:ln/>
        </p:spPr>
        <p:txBody>
          <a:bodyPr wrap="square" lIns="0" tIns="0" rIns="0" bIns="0" rtlCol="0" anchor="ctr"/>
          <a:lstStyle/>
          <a:p>
            <a:pPr marL="0" indent="0">
              <a:lnSpc>
                <a:spcPct val="102000"/>
              </a:lnSpc>
              <a:buNone/>
            </a:pPr>
            <a:endParaRPr lang="en-US" sz="2000" i="1" dirty="0">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F73A4A21-B512-BF2E-AECD-242E07229977}"/>
              </a:ext>
            </a:extLst>
          </p:cNvPr>
          <p:cNvSpPr txBox="1"/>
          <p:nvPr/>
        </p:nvSpPr>
        <p:spPr>
          <a:xfrm>
            <a:off x="305155" y="23624"/>
            <a:ext cx="942734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kumimoji="0" lang="en-GB" sz="2000" b="1" i="0" u="none" strike="noStrike" kern="1200" cap="all" spc="0" normalizeH="0" baseline="0" noProof="0">
                <a:ln>
                  <a:noFill/>
                </a:ln>
                <a:solidFill>
                  <a:srgbClr val="FFFFFF"/>
                </a:solidFill>
                <a:effectLst/>
                <a:uLnTx/>
                <a:uFillTx/>
                <a:latin typeface="Montserrat"/>
                <a:ea typeface="+mn-ea"/>
                <a:cs typeface="+mn-cs"/>
              </a:rPr>
              <a:t>Youth as </a:t>
            </a:r>
            <a:r>
              <a:rPr lang="en-GB" sz="2000" b="1" cap="all">
                <a:solidFill>
                  <a:srgbClr val="FFFFFF"/>
                </a:solidFill>
                <a:latin typeface="Montserrat"/>
              </a:rPr>
              <a:t>workers </a:t>
            </a:r>
            <a:r>
              <a:rPr kumimoji="0" lang="en-GB" sz="2000" b="1" i="0" u="none" strike="noStrike" kern="1200" cap="all" spc="0" normalizeH="0" baseline="0" noProof="0">
                <a:ln>
                  <a:noFill/>
                </a:ln>
                <a:solidFill>
                  <a:srgbClr val="FFFFFF"/>
                </a:solidFill>
                <a:effectLst/>
                <a:uLnTx/>
                <a:uFillTx/>
                <a:latin typeface="Montserrat"/>
                <a:ea typeface="+mn-ea"/>
                <a:cs typeface="+mn-cs"/>
              </a:rPr>
              <a:t>(Bangladesh) </a:t>
            </a:r>
            <a:r>
              <a:rPr kumimoji="0" sz="2000" b="0" i="0" u="none" strike="noStrike" kern="1200" cap="none" spc="0" normalizeH="0" baseline="0" noProof="0" dirty="0">
                <a:ln>
                  <a:noFill/>
                </a:ln>
                <a:solidFill>
                  <a:srgbClr val="FFFFFF"/>
                </a:solidFill>
                <a:effectLst/>
                <a:uLnTx/>
                <a:uFillTx/>
                <a:latin typeface="Montserrat"/>
                <a:ea typeface="Montserrat"/>
                <a:cs typeface="Montserrat"/>
              </a:rPr>
              <a:t>​</a:t>
            </a:r>
            <a:endParaRPr kumimoji="0" lang="en-US" sz="1600" b="0" i="0" u="none" strike="noStrike" kern="1200" cap="none" spc="0" normalizeH="0" baseline="0" noProof="0" dirty="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29070089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EACBB-B0DF-B658-A3A0-7D6AE051D88D}"/>
            </a:ext>
          </a:extLst>
        </p:cNvPr>
        <p:cNvGrpSpPr/>
        <p:nvPr/>
      </p:nvGrpSpPr>
      <p:grpSpPr>
        <a:xfrm>
          <a:off x="0" y="0"/>
          <a:ext cx="0" cy="0"/>
          <a:chOff x="0" y="0"/>
          <a:chExt cx="0" cy="0"/>
        </a:xfrm>
      </p:grpSpPr>
      <p:pic>
        <p:nvPicPr>
          <p:cNvPr id="28" name="Picture 27">
            <a:extLst>
              <a:ext uri="{FF2B5EF4-FFF2-40B4-BE49-F238E27FC236}">
                <a16:creationId xmlns:a16="http://schemas.microsoft.com/office/drawing/2014/main" id="{93EA4FB2-2676-EC0B-135D-D9D6B50981C9}"/>
              </a:ext>
            </a:extLst>
          </p:cNvPr>
          <p:cNvPicPr>
            <a:picLocks noChangeAspect="1"/>
          </p:cNvPicPr>
          <p:nvPr/>
        </p:nvPicPr>
        <p:blipFill>
          <a:blip r:embed="rId3"/>
          <a:srcRect l="7754" r="6240"/>
          <a:stretch>
            <a:fillRect/>
          </a:stretch>
        </p:blipFill>
        <p:spPr>
          <a:xfrm>
            <a:off x="7154371" y="4250795"/>
            <a:ext cx="2472709" cy="1966616"/>
          </a:xfrm>
          <a:prstGeom prst="rect">
            <a:avLst/>
          </a:prstGeom>
        </p:spPr>
      </p:pic>
      <p:sp>
        <p:nvSpPr>
          <p:cNvPr id="2" name="Shape 0">
            <a:extLst>
              <a:ext uri="{FF2B5EF4-FFF2-40B4-BE49-F238E27FC236}">
                <a16:creationId xmlns:a16="http://schemas.microsoft.com/office/drawing/2014/main" id="{884021A8-DB5B-FD52-04A8-2DABC471DC6A}"/>
              </a:ext>
            </a:extLst>
          </p:cNvPr>
          <p:cNvSpPr/>
          <p:nvPr/>
        </p:nvSpPr>
        <p:spPr>
          <a:xfrm>
            <a:off x="0" y="20176"/>
            <a:ext cx="12188952" cy="941785"/>
          </a:xfrm>
          <a:prstGeom prst="rect">
            <a:avLst/>
          </a:prstGeom>
          <a:solidFill>
            <a:srgbClr val="990011"/>
          </a:solidFill>
          <a:ln/>
        </p:spPr>
        <p:txBody>
          <a:bodyPr/>
          <a:lstStyle/>
          <a:p>
            <a:endParaRPr lang="en-GB" sz="2400" dirty="0"/>
          </a:p>
        </p:txBody>
      </p:sp>
      <p:sp>
        <p:nvSpPr>
          <p:cNvPr id="3" name="Text 1">
            <a:extLst>
              <a:ext uri="{FF2B5EF4-FFF2-40B4-BE49-F238E27FC236}">
                <a16:creationId xmlns:a16="http://schemas.microsoft.com/office/drawing/2014/main" id="{57CFCA7E-FD63-3818-C5E9-0CF1451804AA}"/>
              </a:ext>
            </a:extLst>
          </p:cNvPr>
          <p:cNvSpPr/>
          <p:nvPr/>
        </p:nvSpPr>
        <p:spPr>
          <a:xfrm>
            <a:off x="416465" y="285119"/>
            <a:ext cx="11577397" cy="766371"/>
          </a:xfrm>
          <a:prstGeom prst="rect">
            <a:avLst/>
          </a:prstGeom>
          <a:noFill/>
          <a:ln/>
        </p:spPr>
        <p:txBody>
          <a:bodyPr wrap="square" lIns="0" tIns="0" rIns="0" bIns="0" rtlCol="0" anchor="ctr"/>
          <a:lstStyle/>
          <a:p>
            <a:pPr marL="0" indent="0">
              <a:lnSpc>
                <a:spcPct val="108000"/>
              </a:lnSpc>
              <a:buNone/>
            </a:pPr>
            <a:r>
              <a:rPr lang="en-US" sz="1400" b="1" dirty="0">
                <a:solidFill>
                  <a:srgbClr val="FFFFFF"/>
                </a:solidFill>
                <a:latin typeface="Calibri"/>
                <a:ea typeface="Calibri"/>
                <a:cs typeface="Calibri"/>
              </a:rPr>
              <a:t>A SUSTAINABLE SOCIAL BUSINESS MODEL FOR DELIVERING MULTIPLE MICRONUTRIENT SUPPLEMENTS (MMS) TO PREGNANT WOMEN IN BANGLADESH</a:t>
            </a:r>
            <a:endParaRPr lang="en-US" sz="1400">
              <a:latin typeface="Calibri"/>
              <a:ea typeface="Calibri"/>
              <a:cs typeface="Calibri"/>
            </a:endParaRPr>
          </a:p>
        </p:txBody>
      </p:sp>
      <p:sp>
        <p:nvSpPr>
          <p:cNvPr id="5" name="Text 3">
            <a:extLst>
              <a:ext uri="{FF2B5EF4-FFF2-40B4-BE49-F238E27FC236}">
                <a16:creationId xmlns:a16="http://schemas.microsoft.com/office/drawing/2014/main" id="{4A85958B-4D00-92D3-D3A9-FB1EA27716D7}"/>
              </a:ext>
            </a:extLst>
          </p:cNvPr>
          <p:cNvSpPr/>
          <p:nvPr/>
        </p:nvSpPr>
        <p:spPr>
          <a:xfrm>
            <a:off x="551055" y="1384191"/>
            <a:ext cx="3364991" cy="457200"/>
          </a:xfrm>
          <a:prstGeom prst="rect">
            <a:avLst/>
          </a:prstGeom>
          <a:noFill/>
          <a:ln/>
        </p:spPr>
        <p:txBody>
          <a:bodyPr wrap="square" lIns="0" tIns="0" rIns="0" bIns="0" rtlCol="0" anchor="ctr"/>
          <a:lstStyle/>
          <a:p>
            <a:pPr marL="0" indent="0" algn="ctr">
              <a:buNone/>
            </a:pPr>
            <a:endParaRPr lang="en-US" sz="1100" dirty="0"/>
          </a:p>
        </p:txBody>
      </p:sp>
      <p:sp>
        <p:nvSpPr>
          <p:cNvPr id="31" name="Shape 23">
            <a:extLst>
              <a:ext uri="{FF2B5EF4-FFF2-40B4-BE49-F238E27FC236}">
                <a16:creationId xmlns:a16="http://schemas.microsoft.com/office/drawing/2014/main" id="{95250B44-4CC3-04CB-DAF3-D8B2FAE235F4}"/>
              </a:ext>
            </a:extLst>
          </p:cNvPr>
          <p:cNvSpPr/>
          <p:nvPr/>
        </p:nvSpPr>
        <p:spPr>
          <a:xfrm>
            <a:off x="417045" y="2129785"/>
            <a:ext cx="310896" cy="310896"/>
          </a:xfrm>
          <a:prstGeom prst="ellipse">
            <a:avLst/>
          </a:prstGeom>
          <a:solidFill>
            <a:srgbClr val="990011"/>
          </a:solidFill>
          <a:ln/>
        </p:spPr>
        <p:txBody>
          <a:bodyPr/>
          <a:lstStyle/>
          <a:p>
            <a:endParaRPr lang="en-GB" sz="2800"/>
          </a:p>
        </p:txBody>
      </p:sp>
      <p:sp>
        <p:nvSpPr>
          <p:cNvPr id="32" name="Text 24">
            <a:extLst>
              <a:ext uri="{FF2B5EF4-FFF2-40B4-BE49-F238E27FC236}">
                <a16:creationId xmlns:a16="http://schemas.microsoft.com/office/drawing/2014/main" id="{D6C6E7AA-0467-C510-BAF1-E19848F97E45}"/>
              </a:ext>
            </a:extLst>
          </p:cNvPr>
          <p:cNvSpPr/>
          <p:nvPr/>
        </p:nvSpPr>
        <p:spPr>
          <a:xfrm>
            <a:off x="401342" y="2129785"/>
            <a:ext cx="310896" cy="310896"/>
          </a:xfrm>
          <a:prstGeom prst="rect">
            <a:avLst/>
          </a:prstGeom>
          <a:noFill/>
          <a:ln/>
        </p:spPr>
        <p:txBody>
          <a:bodyPr wrap="square" lIns="0" tIns="0" rIns="0" bIns="0" rtlCol="0" anchor="ctr"/>
          <a:lstStyle/>
          <a:p>
            <a:pPr marL="0" indent="0" algn="ctr">
              <a:buNone/>
            </a:pPr>
            <a:r>
              <a:rPr lang="en-US" b="1" dirty="0">
                <a:solidFill>
                  <a:srgbClr val="FFFFFF"/>
                </a:solidFill>
                <a:latin typeface="Calibri" pitchFamily="34" charset="0"/>
                <a:ea typeface="Calibri" pitchFamily="34" charset="-122"/>
                <a:cs typeface="Calibri" pitchFamily="34" charset="-120"/>
              </a:rPr>
              <a:t>✓</a:t>
            </a:r>
            <a:endParaRPr lang="en-US" dirty="0"/>
          </a:p>
        </p:txBody>
      </p:sp>
      <p:sp>
        <p:nvSpPr>
          <p:cNvPr id="36" name="Text 28">
            <a:extLst>
              <a:ext uri="{FF2B5EF4-FFF2-40B4-BE49-F238E27FC236}">
                <a16:creationId xmlns:a16="http://schemas.microsoft.com/office/drawing/2014/main" id="{61B963C2-E535-7533-237F-FBFF083C6D5F}"/>
              </a:ext>
            </a:extLst>
          </p:cNvPr>
          <p:cNvSpPr/>
          <p:nvPr/>
        </p:nvSpPr>
        <p:spPr>
          <a:xfrm>
            <a:off x="999733" y="2024243"/>
            <a:ext cx="5944366" cy="868680"/>
          </a:xfrm>
          <a:prstGeom prst="rect">
            <a:avLst/>
          </a:prstGeom>
          <a:noFill/>
          <a:ln/>
        </p:spPr>
        <p:txBody>
          <a:bodyPr wrap="square" lIns="0" tIns="0" rIns="0" bIns="0" rtlCol="0" anchor="t"/>
          <a:lstStyle/>
          <a:p>
            <a:pPr>
              <a:lnSpc>
                <a:spcPct val="112000"/>
              </a:lnSpc>
            </a:pPr>
            <a:r>
              <a:rPr lang="en-US" b="1" dirty="0">
                <a:solidFill>
                  <a:srgbClr val="990011"/>
                </a:solidFill>
                <a:latin typeface="Calibri" pitchFamily="34" charset="0"/>
                <a:ea typeface="Calibri" pitchFamily="34" charset="-122"/>
                <a:cs typeface="Calibri" pitchFamily="34" charset="-120"/>
              </a:rPr>
              <a:t>First LMIC Country Produced </a:t>
            </a:r>
            <a:r>
              <a:rPr lang="en-US" dirty="0">
                <a:solidFill>
                  <a:srgbClr val="1F2430"/>
                </a:solidFill>
                <a:latin typeface="Calibri" pitchFamily="34" charset="0"/>
                <a:ea typeface="Calibri" pitchFamily="34" charset="-122"/>
                <a:cs typeface="Calibri" pitchFamily="34" charset="-120"/>
              </a:rPr>
              <a:t>Multiple Micronutrient supplement (MMS)</a:t>
            </a:r>
            <a:r>
              <a:rPr lang="en-US" b="1" dirty="0">
                <a:solidFill>
                  <a:srgbClr val="990011"/>
                </a:solidFill>
                <a:latin typeface="Calibri" pitchFamily="34" charset="0"/>
                <a:ea typeface="Calibri" pitchFamily="34" charset="-122"/>
                <a:cs typeface="Calibri" pitchFamily="34" charset="-120"/>
              </a:rPr>
              <a:t> Following UNIMMAP </a:t>
            </a:r>
            <a:r>
              <a:rPr lang="en-US" dirty="0">
                <a:latin typeface="Calibri" pitchFamily="34" charset="0"/>
                <a:ea typeface="Calibri" pitchFamily="34" charset="-122"/>
                <a:cs typeface="Calibri" pitchFamily="34" charset="-120"/>
              </a:rPr>
              <a:t>formula produced by Bangladeshi pharmaceuticals company, Renata Ltd.</a:t>
            </a:r>
          </a:p>
          <a:p>
            <a:pPr>
              <a:lnSpc>
                <a:spcPct val="112000"/>
              </a:lnSpc>
            </a:pPr>
            <a:endParaRPr lang="en-US" dirty="0">
              <a:solidFill>
                <a:srgbClr val="1F2430"/>
              </a:solidFill>
              <a:highlight>
                <a:srgbClr val="FFFF00"/>
              </a:highlight>
              <a:latin typeface="Calibri" pitchFamily="34" charset="0"/>
              <a:ea typeface="Calibri" pitchFamily="34" charset="-122"/>
              <a:cs typeface="Calibri" pitchFamily="34" charset="-120"/>
            </a:endParaRPr>
          </a:p>
        </p:txBody>
      </p:sp>
      <p:sp>
        <p:nvSpPr>
          <p:cNvPr id="39" name="Text 31">
            <a:extLst>
              <a:ext uri="{FF2B5EF4-FFF2-40B4-BE49-F238E27FC236}">
                <a16:creationId xmlns:a16="http://schemas.microsoft.com/office/drawing/2014/main" id="{6C54A502-5D3C-6144-3694-18C3D44ACE21}"/>
              </a:ext>
            </a:extLst>
          </p:cNvPr>
          <p:cNvSpPr/>
          <p:nvPr/>
        </p:nvSpPr>
        <p:spPr>
          <a:xfrm>
            <a:off x="994222" y="4740041"/>
            <a:ext cx="5738739" cy="848263"/>
          </a:xfrm>
          <a:prstGeom prst="rect">
            <a:avLst/>
          </a:prstGeom>
          <a:noFill/>
          <a:ln/>
        </p:spPr>
        <p:txBody>
          <a:bodyPr wrap="square" lIns="0" tIns="0" rIns="0" bIns="0" rtlCol="0" anchor="t"/>
          <a:lstStyle/>
          <a:p>
            <a:pPr>
              <a:lnSpc>
                <a:spcPct val="112000"/>
              </a:lnSpc>
            </a:pPr>
            <a:r>
              <a:rPr lang="en-US" b="1" dirty="0">
                <a:solidFill>
                  <a:srgbClr val="990011"/>
                </a:solidFill>
                <a:latin typeface="Calibri" pitchFamily="34" charset="0"/>
                <a:ea typeface="Calibri" pitchFamily="34" charset="-122"/>
                <a:cs typeface="Calibri" pitchFamily="34" charset="-120"/>
              </a:rPr>
              <a:t>119 million MMS tablets </a:t>
            </a:r>
            <a:r>
              <a:rPr lang="en-US" dirty="0">
                <a:solidFill>
                  <a:srgbClr val="1F2430"/>
                </a:solidFill>
                <a:latin typeface="Calibri" pitchFamily="34" charset="0"/>
                <a:ea typeface="Calibri" pitchFamily="34" charset="-122"/>
                <a:cs typeface="Calibri" pitchFamily="34" charset="-120"/>
              </a:rPr>
              <a:t>sold throughout the Bangladesh </a:t>
            </a:r>
            <a:r>
              <a:rPr lang="en-US" b="1" dirty="0">
                <a:solidFill>
                  <a:srgbClr val="990011"/>
                </a:solidFill>
                <a:latin typeface="Calibri" pitchFamily="34" charset="0"/>
                <a:ea typeface="Calibri" pitchFamily="34" charset="-122"/>
                <a:cs typeface="Calibri" pitchFamily="34" charset="-120"/>
              </a:rPr>
              <a:t>reaching 1.3 Million pregnant women since 2021 </a:t>
            </a:r>
          </a:p>
          <a:p>
            <a:pPr>
              <a:lnSpc>
                <a:spcPct val="112000"/>
              </a:lnSpc>
            </a:pPr>
            <a:endParaRPr lang="en-US" sz="2000" dirty="0"/>
          </a:p>
          <a:p>
            <a:pPr marL="0" indent="0">
              <a:lnSpc>
                <a:spcPct val="112000"/>
              </a:lnSpc>
              <a:buNone/>
            </a:pPr>
            <a:br>
              <a:rPr lang="en-US" dirty="0">
                <a:solidFill>
                  <a:srgbClr val="1F2430"/>
                </a:solidFill>
                <a:latin typeface="Calibri" pitchFamily="34" charset="0"/>
                <a:ea typeface="Calibri" pitchFamily="34" charset="-122"/>
                <a:cs typeface="Calibri" pitchFamily="34" charset="-120"/>
              </a:rPr>
            </a:br>
            <a:endParaRPr lang="en-US" dirty="0"/>
          </a:p>
        </p:txBody>
      </p:sp>
      <p:sp>
        <p:nvSpPr>
          <p:cNvPr id="42" name="Text 34">
            <a:extLst>
              <a:ext uri="{FF2B5EF4-FFF2-40B4-BE49-F238E27FC236}">
                <a16:creationId xmlns:a16="http://schemas.microsoft.com/office/drawing/2014/main" id="{C4319A80-0AA3-0D15-6F64-4411951CD2B8}"/>
              </a:ext>
            </a:extLst>
          </p:cNvPr>
          <p:cNvSpPr/>
          <p:nvPr/>
        </p:nvSpPr>
        <p:spPr>
          <a:xfrm>
            <a:off x="994223" y="3829062"/>
            <a:ext cx="5463966" cy="706381"/>
          </a:xfrm>
          <a:prstGeom prst="rect">
            <a:avLst/>
          </a:prstGeom>
          <a:noFill/>
          <a:ln/>
        </p:spPr>
        <p:txBody>
          <a:bodyPr wrap="square" lIns="0" tIns="0" rIns="0" bIns="0" rtlCol="0" anchor="t"/>
          <a:lstStyle/>
          <a:p>
            <a:pPr marL="0" indent="0">
              <a:lnSpc>
                <a:spcPct val="112000"/>
              </a:lnSpc>
              <a:buNone/>
            </a:pPr>
            <a:r>
              <a:rPr lang="en-US" b="1" dirty="0">
                <a:solidFill>
                  <a:srgbClr val="990011"/>
                </a:solidFill>
                <a:latin typeface="Calibri" pitchFamily="34" charset="0"/>
                <a:ea typeface="Calibri" pitchFamily="34" charset="-122"/>
                <a:cs typeface="Calibri" pitchFamily="34" charset="-120"/>
              </a:rPr>
              <a:t>More than 4,500 Women entrepreneur</a:t>
            </a:r>
            <a:r>
              <a:rPr lang="en-US" dirty="0">
                <a:solidFill>
                  <a:srgbClr val="1F2430"/>
                </a:solidFill>
                <a:latin typeface="Calibri" pitchFamily="34" charset="0"/>
                <a:ea typeface="Calibri" pitchFamily="34" charset="-122"/>
                <a:cs typeface="Calibri" pitchFamily="34" charset="-120"/>
              </a:rPr>
              <a:t>, in 153 sub districts communities </a:t>
            </a:r>
            <a:r>
              <a:rPr lang="en-US" b="1" dirty="0">
                <a:solidFill>
                  <a:srgbClr val="990011"/>
                </a:solidFill>
                <a:latin typeface="Calibri" pitchFamily="34" charset="0"/>
                <a:ea typeface="Calibri" pitchFamily="34" charset="-122"/>
                <a:cs typeface="Calibri" pitchFamily="34" charset="-120"/>
              </a:rPr>
              <a:t>covering one third of the country</a:t>
            </a:r>
            <a:r>
              <a:rPr lang="en-US" dirty="0">
                <a:solidFill>
                  <a:srgbClr val="1F2430"/>
                </a:solidFill>
                <a:latin typeface="Calibri" pitchFamily="34" charset="0"/>
                <a:ea typeface="Calibri" pitchFamily="34" charset="-122"/>
                <a:cs typeface="Calibri" pitchFamily="34" charset="-120"/>
              </a:rPr>
              <a:t>.</a:t>
            </a:r>
            <a:endParaRPr lang="en-US" dirty="0"/>
          </a:p>
        </p:txBody>
      </p:sp>
      <p:grpSp>
        <p:nvGrpSpPr>
          <p:cNvPr id="52" name="Group 51">
            <a:extLst>
              <a:ext uri="{FF2B5EF4-FFF2-40B4-BE49-F238E27FC236}">
                <a16:creationId xmlns:a16="http://schemas.microsoft.com/office/drawing/2014/main" id="{ED6BFEF3-14FA-205E-D695-E0AAA9A63C77}"/>
              </a:ext>
            </a:extLst>
          </p:cNvPr>
          <p:cNvGrpSpPr/>
          <p:nvPr/>
        </p:nvGrpSpPr>
        <p:grpSpPr>
          <a:xfrm>
            <a:off x="417045" y="5788716"/>
            <a:ext cx="310897" cy="317797"/>
            <a:chOff x="7772399" y="3376379"/>
            <a:chExt cx="310897" cy="317797"/>
          </a:xfrm>
        </p:grpSpPr>
        <p:sp>
          <p:nvSpPr>
            <p:cNvPr id="53" name="Shape 26">
              <a:extLst>
                <a:ext uri="{FF2B5EF4-FFF2-40B4-BE49-F238E27FC236}">
                  <a16:creationId xmlns:a16="http://schemas.microsoft.com/office/drawing/2014/main" id="{9B1189B3-9B7B-7797-66D3-53B2408B4E9E}"/>
                </a:ext>
              </a:extLst>
            </p:cNvPr>
            <p:cNvSpPr/>
            <p:nvPr/>
          </p:nvSpPr>
          <p:spPr>
            <a:xfrm>
              <a:off x="7772400" y="3383280"/>
              <a:ext cx="310896" cy="310896"/>
            </a:xfrm>
            <a:prstGeom prst="ellipse">
              <a:avLst/>
            </a:prstGeom>
            <a:solidFill>
              <a:srgbClr val="990011"/>
            </a:solidFill>
            <a:ln/>
          </p:spPr>
          <p:txBody>
            <a:bodyPr/>
            <a:lstStyle/>
            <a:p>
              <a:endParaRPr lang="en-GB" sz="2800"/>
            </a:p>
          </p:txBody>
        </p:sp>
        <p:sp>
          <p:nvSpPr>
            <p:cNvPr id="54" name="Text 27">
              <a:extLst>
                <a:ext uri="{FF2B5EF4-FFF2-40B4-BE49-F238E27FC236}">
                  <a16:creationId xmlns:a16="http://schemas.microsoft.com/office/drawing/2014/main" id="{CF90D655-1E84-495F-A1F8-949E009BC762}"/>
                </a:ext>
              </a:extLst>
            </p:cNvPr>
            <p:cNvSpPr/>
            <p:nvPr/>
          </p:nvSpPr>
          <p:spPr>
            <a:xfrm>
              <a:off x="7772399" y="3376379"/>
              <a:ext cx="310896" cy="310896"/>
            </a:xfrm>
            <a:prstGeom prst="rect">
              <a:avLst/>
            </a:prstGeom>
            <a:noFill/>
            <a:ln/>
          </p:spPr>
          <p:txBody>
            <a:bodyPr wrap="square" lIns="0" tIns="0" rIns="0" bIns="0" rtlCol="0" anchor="ctr"/>
            <a:lstStyle/>
            <a:p>
              <a:pPr marL="0" indent="0" algn="ctr">
                <a:buNone/>
              </a:pPr>
              <a:r>
                <a:rPr lang="en-US" b="1" dirty="0">
                  <a:solidFill>
                    <a:srgbClr val="FFFFFF"/>
                  </a:solidFill>
                  <a:latin typeface="Calibri" pitchFamily="34" charset="0"/>
                  <a:ea typeface="Calibri" pitchFamily="34" charset="-122"/>
                  <a:cs typeface="Calibri" pitchFamily="34" charset="-120"/>
                </a:rPr>
                <a:t>✓</a:t>
              </a:r>
              <a:endParaRPr lang="en-US" dirty="0"/>
            </a:p>
          </p:txBody>
        </p:sp>
      </p:grpSp>
      <p:pic>
        <p:nvPicPr>
          <p:cNvPr id="70" name="Image 1" descr="photo_doortodoor.jpeg">
            <a:extLst>
              <a:ext uri="{FF2B5EF4-FFF2-40B4-BE49-F238E27FC236}">
                <a16:creationId xmlns:a16="http://schemas.microsoft.com/office/drawing/2014/main" id="{3C6A0809-0A14-C3A9-B928-6F2C7F9F3140}"/>
              </a:ext>
            </a:extLst>
          </p:cNvPr>
          <p:cNvPicPr>
            <a:picLocks noChangeAspect="1"/>
          </p:cNvPicPr>
          <p:nvPr/>
        </p:nvPicPr>
        <p:blipFill>
          <a:blip r:embed="rId4"/>
          <a:srcRect t="9335"/>
          <a:stretch>
            <a:fillRect/>
          </a:stretch>
        </p:blipFill>
        <p:spPr>
          <a:xfrm>
            <a:off x="7154371" y="1763785"/>
            <a:ext cx="4736592" cy="2213251"/>
          </a:xfrm>
          <a:prstGeom prst="rect">
            <a:avLst/>
          </a:prstGeom>
        </p:spPr>
      </p:pic>
      <p:sp>
        <p:nvSpPr>
          <p:cNvPr id="72" name="Shape 2">
            <a:extLst>
              <a:ext uri="{FF2B5EF4-FFF2-40B4-BE49-F238E27FC236}">
                <a16:creationId xmlns:a16="http://schemas.microsoft.com/office/drawing/2014/main" id="{FFAFC5E0-E285-994E-1256-9678581B4E02}"/>
              </a:ext>
            </a:extLst>
          </p:cNvPr>
          <p:cNvSpPr/>
          <p:nvPr/>
        </p:nvSpPr>
        <p:spPr>
          <a:xfrm>
            <a:off x="7154371" y="3558343"/>
            <a:ext cx="4736592" cy="433105"/>
          </a:xfrm>
          <a:prstGeom prst="rect">
            <a:avLst/>
          </a:prstGeom>
          <a:solidFill>
            <a:srgbClr val="990011">
              <a:alpha val="85000"/>
            </a:srgbClr>
          </a:solidFill>
          <a:ln/>
        </p:spPr>
        <p:txBody>
          <a:bodyPr/>
          <a:lstStyle/>
          <a:p>
            <a:endParaRPr lang="en-GB" sz="2000"/>
          </a:p>
        </p:txBody>
      </p:sp>
      <p:sp>
        <p:nvSpPr>
          <p:cNvPr id="74" name="Text 3">
            <a:extLst>
              <a:ext uri="{FF2B5EF4-FFF2-40B4-BE49-F238E27FC236}">
                <a16:creationId xmlns:a16="http://schemas.microsoft.com/office/drawing/2014/main" id="{5C1CA394-A531-43CA-A055-F1A3FAF7A422}"/>
              </a:ext>
            </a:extLst>
          </p:cNvPr>
          <p:cNvSpPr/>
          <p:nvPr/>
        </p:nvSpPr>
        <p:spPr>
          <a:xfrm>
            <a:off x="7177221" y="3532956"/>
            <a:ext cx="4812467" cy="433105"/>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Sales by Female Entrepreneur – Gold Star Member (GSM)</a:t>
            </a:r>
            <a:endParaRPr lang="en-US" sz="1400" dirty="0"/>
          </a:p>
        </p:txBody>
      </p:sp>
      <p:sp>
        <p:nvSpPr>
          <p:cNvPr id="78" name="Shape 6">
            <a:extLst>
              <a:ext uri="{FF2B5EF4-FFF2-40B4-BE49-F238E27FC236}">
                <a16:creationId xmlns:a16="http://schemas.microsoft.com/office/drawing/2014/main" id="{82DC8037-C350-DDEE-7943-CB477EF4E7D7}"/>
              </a:ext>
            </a:extLst>
          </p:cNvPr>
          <p:cNvSpPr/>
          <p:nvPr/>
        </p:nvSpPr>
        <p:spPr>
          <a:xfrm>
            <a:off x="7154369" y="6194077"/>
            <a:ext cx="4736592" cy="433105"/>
          </a:xfrm>
          <a:prstGeom prst="rect">
            <a:avLst/>
          </a:prstGeom>
          <a:solidFill>
            <a:srgbClr val="990011">
              <a:alpha val="85000"/>
            </a:srgbClr>
          </a:solidFill>
          <a:ln/>
        </p:spPr>
        <p:txBody>
          <a:bodyPr/>
          <a:lstStyle/>
          <a:p>
            <a:endParaRPr lang="en-GB" sz="2000"/>
          </a:p>
        </p:txBody>
      </p:sp>
      <p:sp>
        <p:nvSpPr>
          <p:cNvPr id="80" name="Text 7">
            <a:extLst>
              <a:ext uri="{FF2B5EF4-FFF2-40B4-BE49-F238E27FC236}">
                <a16:creationId xmlns:a16="http://schemas.microsoft.com/office/drawing/2014/main" id="{43613EE0-422E-1113-7FBC-370ED41D1BC9}"/>
              </a:ext>
            </a:extLst>
          </p:cNvPr>
          <p:cNvSpPr/>
          <p:nvPr/>
        </p:nvSpPr>
        <p:spPr>
          <a:xfrm>
            <a:off x="7296113" y="6217411"/>
            <a:ext cx="4453105" cy="433105"/>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BSP and A </a:t>
            </a:r>
            <a:r>
              <a:rPr lang="en-US" sz="1400" b="1" dirty="0" err="1">
                <a:solidFill>
                  <a:srgbClr val="FFFFFF"/>
                </a:solidFill>
                <a:latin typeface="Calibri" pitchFamily="34" charset="0"/>
                <a:ea typeface="Calibri" pitchFamily="34" charset="-122"/>
                <a:cs typeface="Calibri" pitchFamily="34" charset="-120"/>
              </a:rPr>
              <a:t>FullCare</a:t>
            </a:r>
            <a:r>
              <a:rPr lang="en-US" sz="1400" b="1" dirty="0">
                <a:solidFill>
                  <a:srgbClr val="FFFFFF"/>
                </a:solidFill>
                <a:latin typeface="Calibri" pitchFamily="34" charset="0"/>
                <a:ea typeface="Calibri" pitchFamily="34" charset="-122"/>
                <a:cs typeface="Calibri" pitchFamily="34" charset="-120"/>
              </a:rPr>
              <a:t> Baby</a:t>
            </a:r>
            <a:endParaRPr lang="en-US" sz="1400" dirty="0"/>
          </a:p>
        </p:txBody>
      </p:sp>
      <p:sp>
        <p:nvSpPr>
          <p:cNvPr id="7" name="Text 1">
            <a:extLst>
              <a:ext uri="{FF2B5EF4-FFF2-40B4-BE49-F238E27FC236}">
                <a16:creationId xmlns:a16="http://schemas.microsoft.com/office/drawing/2014/main" id="{840476D9-29D9-DAE5-9D70-881955C1D832}"/>
              </a:ext>
            </a:extLst>
          </p:cNvPr>
          <p:cNvSpPr/>
          <p:nvPr/>
        </p:nvSpPr>
        <p:spPr>
          <a:xfrm>
            <a:off x="400973" y="1053845"/>
            <a:ext cx="11274552" cy="766371"/>
          </a:xfrm>
          <a:prstGeom prst="rect">
            <a:avLst/>
          </a:prstGeom>
          <a:noFill/>
          <a:ln/>
        </p:spPr>
        <p:txBody>
          <a:bodyPr wrap="square" lIns="0" tIns="0" rIns="0" bIns="0" rtlCol="0" anchor="ctr"/>
          <a:lstStyle/>
          <a:p>
            <a:pPr>
              <a:lnSpc>
                <a:spcPct val="108000"/>
              </a:lnSpc>
            </a:pPr>
            <a:r>
              <a:rPr lang="en-US" dirty="0">
                <a:latin typeface="Calibri" pitchFamily="34" charset="0"/>
                <a:ea typeface="Calibri" pitchFamily="34" charset="-122"/>
                <a:cs typeface="Calibri" pitchFamily="34" charset="-120"/>
              </a:rPr>
              <a:t>MMS intervention is supported by Children’s Investment Fund Foundation (CIFF) and implemented by the </a:t>
            </a:r>
            <a:r>
              <a:rPr lang="en-US" i="1" dirty="0">
                <a:latin typeface="Calibri" pitchFamily="34" charset="0"/>
                <a:ea typeface="Calibri" pitchFamily="34" charset="-122"/>
                <a:cs typeface="Calibri" pitchFamily="34" charset="-120"/>
              </a:rPr>
              <a:t>Social Marketing Company (SMC) with support from </a:t>
            </a:r>
            <a:r>
              <a:rPr lang="en-US" dirty="0">
                <a:latin typeface="Calibri" pitchFamily="34" charset="0"/>
                <a:ea typeface="Calibri" pitchFamily="34" charset="-122"/>
                <a:cs typeface="Calibri" pitchFamily="34" charset="-120"/>
              </a:rPr>
              <a:t>GAIN and Sight and Life (SAL)</a:t>
            </a:r>
            <a:endParaRPr lang="en-US" dirty="0"/>
          </a:p>
        </p:txBody>
      </p:sp>
      <p:sp>
        <p:nvSpPr>
          <p:cNvPr id="9" name="Shape 23">
            <a:extLst>
              <a:ext uri="{FF2B5EF4-FFF2-40B4-BE49-F238E27FC236}">
                <a16:creationId xmlns:a16="http://schemas.microsoft.com/office/drawing/2014/main" id="{F45FE172-FFB4-C467-0ED7-24A64DAD23ED}"/>
              </a:ext>
            </a:extLst>
          </p:cNvPr>
          <p:cNvSpPr/>
          <p:nvPr/>
        </p:nvSpPr>
        <p:spPr>
          <a:xfrm>
            <a:off x="380127" y="3073866"/>
            <a:ext cx="310896" cy="310896"/>
          </a:xfrm>
          <a:prstGeom prst="ellipse">
            <a:avLst/>
          </a:prstGeom>
          <a:solidFill>
            <a:srgbClr val="990011"/>
          </a:solidFill>
          <a:ln/>
        </p:spPr>
        <p:txBody>
          <a:bodyPr/>
          <a:lstStyle/>
          <a:p>
            <a:endParaRPr lang="en-GB" sz="2800"/>
          </a:p>
        </p:txBody>
      </p:sp>
      <p:sp>
        <p:nvSpPr>
          <p:cNvPr id="11" name="Text 24">
            <a:extLst>
              <a:ext uri="{FF2B5EF4-FFF2-40B4-BE49-F238E27FC236}">
                <a16:creationId xmlns:a16="http://schemas.microsoft.com/office/drawing/2014/main" id="{8B7C7C42-3E89-346B-8468-6F34685DBF53}"/>
              </a:ext>
            </a:extLst>
          </p:cNvPr>
          <p:cNvSpPr/>
          <p:nvPr/>
        </p:nvSpPr>
        <p:spPr>
          <a:xfrm>
            <a:off x="364424" y="3073866"/>
            <a:ext cx="310896" cy="310896"/>
          </a:xfrm>
          <a:prstGeom prst="rect">
            <a:avLst/>
          </a:prstGeom>
          <a:noFill/>
          <a:ln/>
        </p:spPr>
        <p:txBody>
          <a:bodyPr wrap="square" lIns="0" tIns="0" rIns="0" bIns="0" rtlCol="0" anchor="ctr"/>
          <a:lstStyle/>
          <a:p>
            <a:pPr marL="0" indent="0" algn="ctr">
              <a:buNone/>
            </a:pPr>
            <a:r>
              <a:rPr lang="en-US" b="1" dirty="0">
                <a:solidFill>
                  <a:srgbClr val="FFFFFF"/>
                </a:solidFill>
                <a:latin typeface="Calibri" pitchFamily="34" charset="0"/>
                <a:ea typeface="Calibri" pitchFamily="34" charset="-122"/>
                <a:cs typeface="Calibri" pitchFamily="34" charset="-120"/>
              </a:rPr>
              <a:t>✓</a:t>
            </a:r>
            <a:endParaRPr lang="en-US" dirty="0"/>
          </a:p>
        </p:txBody>
      </p:sp>
      <p:sp>
        <p:nvSpPr>
          <p:cNvPr id="13" name="Shape 23">
            <a:extLst>
              <a:ext uri="{FF2B5EF4-FFF2-40B4-BE49-F238E27FC236}">
                <a16:creationId xmlns:a16="http://schemas.microsoft.com/office/drawing/2014/main" id="{830B461D-43A5-22AA-8810-920B52587EE1}"/>
              </a:ext>
            </a:extLst>
          </p:cNvPr>
          <p:cNvSpPr/>
          <p:nvPr/>
        </p:nvSpPr>
        <p:spPr>
          <a:xfrm>
            <a:off x="400973" y="3914682"/>
            <a:ext cx="310896" cy="310896"/>
          </a:xfrm>
          <a:prstGeom prst="ellipse">
            <a:avLst/>
          </a:prstGeom>
          <a:solidFill>
            <a:srgbClr val="990011"/>
          </a:solidFill>
          <a:ln/>
        </p:spPr>
        <p:txBody>
          <a:bodyPr/>
          <a:lstStyle/>
          <a:p>
            <a:endParaRPr lang="en-GB" sz="2800"/>
          </a:p>
        </p:txBody>
      </p:sp>
      <p:sp>
        <p:nvSpPr>
          <p:cNvPr id="15" name="Text 24">
            <a:extLst>
              <a:ext uri="{FF2B5EF4-FFF2-40B4-BE49-F238E27FC236}">
                <a16:creationId xmlns:a16="http://schemas.microsoft.com/office/drawing/2014/main" id="{B03E753E-2731-186F-E4FB-36705DEB4C61}"/>
              </a:ext>
            </a:extLst>
          </p:cNvPr>
          <p:cNvSpPr/>
          <p:nvPr/>
        </p:nvSpPr>
        <p:spPr>
          <a:xfrm>
            <a:off x="385269" y="3914682"/>
            <a:ext cx="310896" cy="310896"/>
          </a:xfrm>
          <a:prstGeom prst="rect">
            <a:avLst/>
          </a:prstGeom>
          <a:noFill/>
          <a:ln/>
        </p:spPr>
        <p:txBody>
          <a:bodyPr wrap="square" lIns="0" tIns="0" rIns="0" bIns="0" rtlCol="0" anchor="ctr"/>
          <a:lstStyle/>
          <a:p>
            <a:pPr marL="0" indent="0" algn="ctr">
              <a:buNone/>
            </a:pPr>
            <a:r>
              <a:rPr lang="en-US" b="1" dirty="0">
                <a:solidFill>
                  <a:srgbClr val="FFFFFF"/>
                </a:solidFill>
                <a:latin typeface="Calibri" pitchFamily="34" charset="0"/>
                <a:ea typeface="Calibri" pitchFamily="34" charset="-122"/>
                <a:cs typeface="Calibri" pitchFamily="34" charset="-120"/>
              </a:rPr>
              <a:t>✓</a:t>
            </a:r>
            <a:endParaRPr lang="en-US" dirty="0"/>
          </a:p>
        </p:txBody>
      </p:sp>
      <p:sp>
        <p:nvSpPr>
          <p:cNvPr id="17" name="Shape 23">
            <a:extLst>
              <a:ext uri="{FF2B5EF4-FFF2-40B4-BE49-F238E27FC236}">
                <a16:creationId xmlns:a16="http://schemas.microsoft.com/office/drawing/2014/main" id="{D09182A3-5809-40B8-C238-0AA0F707BBB3}"/>
              </a:ext>
            </a:extLst>
          </p:cNvPr>
          <p:cNvSpPr/>
          <p:nvPr/>
        </p:nvSpPr>
        <p:spPr>
          <a:xfrm>
            <a:off x="404823" y="4853277"/>
            <a:ext cx="310896" cy="310896"/>
          </a:xfrm>
          <a:prstGeom prst="ellipse">
            <a:avLst/>
          </a:prstGeom>
          <a:solidFill>
            <a:srgbClr val="990011"/>
          </a:solidFill>
          <a:ln/>
        </p:spPr>
        <p:txBody>
          <a:bodyPr/>
          <a:lstStyle/>
          <a:p>
            <a:endParaRPr lang="en-GB" sz="2800"/>
          </a:p>
        </p:txBody>
      </p:sp>
      <p:sp>
        <p:nvSpPr>
          <p:cNvPr id="19" name="Text 24">
            <a:extLst>
              <a:ext uri="{FF2B5EF4-FFF2-40B4-BE49-F238E27FC236}">
                <a16:creationId xmlns:a16="http://schemas.microsoft.com/office/drawing/2014/main" id="{156DFC0B-ACCC-F9A1-847E-AE76F5231901}"/>
              </a:ext>
            </a:extLst>
          </p:cNvPr>
          <p:cNvSpPr/>
          <p:nvPr/>
        </p:nvSpPr>
        <p:spPr>
          <a:xfrm>
            <a:off x="389120" y="4853277"/>
            <a:ext cx="310896" cy="310896"/>
          </a:xfrm>
          <a:prstGeom prst="rect">
            <a:avLst/>
          </a:prstGeom>
          <a:noFill/>
          <a:ln/>
        </p:spPr>
        <p:txBody>
          <a:bodyPr wrap="square" lIns="0" tIns="0" rIns="0" bIns="0" rtlCol="0" anchor="ctr"/>
          <a:lstStyle/>
          <a:p>
            <a:pPr marL="0" indent="0" algn="ctr">
              <a:buNone/>
            </a:pPr>
            <a:r>
              <a:rPr lang="en-US" b="1" dirty="0">
                <a:solidFill>
                  <a:srgbClr val="FFFFFF"/>
                </a:solidFill>
                <a:latin typeface="Calibri" pitchFamily="34" charset="0"/>
                <a:ea typeface="Calibri" pitchFamily="34" charset="-122"/>
                <a:cs typeface="Calibri" pitchFamily="34" charset="-120"/>
              </a:rPr>
              <a:t>✓</a:t>
            </a:r>
            <a:endParaRPr lang="en-US" dirty="0"/>
          </a:p>
        </p:txBody>
      </p:sp>
      <p:sp>
        <p:nvSpPr>
          <p:cNvPr id="21" name="TextBox 20">
            <a:extLst>
              <a:ext uri="{FF2B5EF4-FFF2-40B4-BE49-F238E27FC236}">
                <a16:creationId xmlns:a16="http://schemas.microsoft.com/office/drawing/2014/main" id="{6CFCD31A-B851-3475-56E5-735572BEC7C1}"/>
              </a:ext>
            </a:extLst>
          </p:cNvPr>
          <p:cNvSpPr txBox="1"/>
          <p:nvPr/>
        </p:nvSpPr>
        <p:spPr>
          <a:xfrm>
            <a:off x="904132" y="2951238"/>
            <a:ext cx="6151514" cy="696153"/>
          </a:xfrm>
          <a:prstGeom prst="rect">
            <a:avLst/>
          </a:prstGeom>
          <a:noFill/>
        </p:spPr>
        <p:txBody>
          <a:bodyPr wrap="square">
            <a:spAutoFit/>
          </a:bodyPr>
          <a:lstStyle/>
          <a:p>
            <a:pPr>
              <a:lnSpc>
                <a:spcPct val="112000"/>
              </a:lnSpc>
            </a:pPr>
            <a:r>
              <a:rPr lang="en-US" sz="1800" b="1" dirty="0">
                <a:solidFill>
                  <a:srgbClr val="990011"/>
                </a:solidFill>
                <a:latin typeface="Calibri" pitchFamily="34" charset="0"/>
                <a:ea typeface="Calibri" pitchFamily="34" charset="-122"/>
                <a:cs typeface="Calibri" pitchFamily="34" charset="-120"/>
              </a:rPr>
              <a:t>Around 1</a:t>
            </a:r>
            <a:r>
              <a:rPr lang="en-US" b="1" dirty="0">
                <a:solidFill>
                  <a:srgbClr val="990011"/>
                </a:solidFill>
                <a:latin typeface="Calibri" pitchFamily="34" charset="0"/>
                <a:ea typeface="Calibri" pitchFamily="34" charset="-122"/>
                <a:cs typeface="Calibri" pitchFamily="34" charset="-120"/>
              </a:rPr>
              <a:t>3</a:t>
            </a:r>
            <a:r>
              <a:rPr lang="en-US" sz="1800" b="1" dirty="0">
                <a:solidFill>
                  <a:srgbClr val="990011"/>
                </a:solidFill>
                <a:latin typeface="Calibri" pitchFamily="34" charset="0"/>
                <a:ea typeface="Calibri" pitchFamily="34" charset="-122"/>
                <a:cs typeface="Calibri" pitchFamily="34" charset="-120"/>
              </a:rPr>
              <a:t>,000 </a:t>
            </a:r>
            <a:r>
              <a:rPr lang="en-US" b="1" dirty="0">
                <a:solidFill>
                  <a:srgbClr val="990011"/>
                </a:solidFill>
                <a:latin typeface="Calibri" pitchFamily="34" charset="0"/>
                <a:ea typeface="Calibri" pitchFamily="34" charset="-122"/>
                <a:cs typeface="Calibri" pitchFamily="34" charset="-120"/>
              </a:rPr>
              <a:t>Local pharmacy business </a:t>
            </a:r>
            <a:r>
              <a:rPr lang="en-US" sz="1800" dirty="0">
                <a:solidFill>
                  <a:srgbClr val="1F2430"/>
                </a:solidFill>
                <a:latin typeface="Calibri" pitchFamily="34" charset="0"/>
                <a:ea typeface="Calibri" pitchFamily="34" charset="-122"/>
                <a:cs typeface="Calibri" pitchFamily="34" charset="-120"/>
              </a:rPr>
              <a:t>outlets known as Blue Star Providers (BSP) delivering the largest social business model.</a:t>
            </a:r>
            <a:endParaRPr lang="en-US" sz="1800" dirty="0"/>
          </a:p>
        </p:txBody>
      </p:sp>
      <p:sp>
        <p:nvSpPr>
          <p:cNvPr id="23" name="TextBox 22">
            <a:extLst>
              <a:ext uri="{FF2B5EF4-FFF2-40B4-BE49-F238E27FC236}">
                <a16:creationId xmlns:a16="http://schemas.microsoft.com/office/drawing/2014/main" id="{A5F6C347-CEE8-C7C5-4249-F0E0B7D01408}"/>
              </a:ext>
            </a:extLst>
          </p:cNvPr>
          <p:cNvSpPr txBox="1"/>
          <p:nvPr/>
        </p:nvSpPr>
        <p:spPr>
          <a:xfrm>
            <a:off x="904132" y="5676896"/>
            <a:ext cx="5828829" cy="696153"/>
          </a:xfrm>
          <a:prstGeom prst="rect">
            <a:avLst/>
          </a:prstGeom>
          <a:noFill/>
        </p:spPr>
        <p:txBody>
          <a:bodyPr wrap="square">
            <a:spAutoFit/>
          </a:bodyPr>
          <a:lstStyle/>
          <a:p>
            <a:pPr>
              <a:lnSpc>
                <a:spcPct val="112000"/>
              </a:lnSpc>
            </a:pPr>
            <a:r>
              <a:rPr lang="en-US" b="1" dirty="0">
                <a:solidFill>
                  <a:srgbClr val="990011"/>
                </a:solidFill>
                <a:latin typeface="Calibri" pitchFamily="34" charset="0"/>
                <a:ea typeface="Calibri" pitchFamily="34" charset="-122"/>
                <a:cs typeface="Calibri" pitchFamily="34" charset="-120"/>
              </a:rPr>
              <a:t>Strategic partnership with Government of Bangladesh (</a:t>
            </a:r>
            <a:r>
              <a:rPr lang="en-US" b="1" dirty="0" err="1">
                <a:solidFill>
                  <a:srgbClr val="990011"/>
                </a:solidFill>
                <a:latin typeface="Calibri" pitchFamily="34" charset="0"/>
                <a:ea typeface="Calibri" pitchFamily="34" charset="-122"/>
                <a:cs typeface="Calibri" pitchFamily="34" charset="-120"/>
              </a:rPr>
              <a:t>GoB</a:t>
            </a:r>
            <a:r>
              <a:rPr lang="en-US" b="1" dirty="0">
                <a:solidFill>
                  <a:srgbClr val="990011"/>
                </a:solidFill>
                <a:latin typeface="Calibri" pitchFamily="34" charset="0"/>
                <a:ea typeface="Calibri" pitchFamily="34" charset="-122"/>
                <a:cs typeface="Calibri" pitchFamily="34" charset="-120"/>
              </a:rPr>
              <a:t>) </a:t>
            </a:r>
            <a:r>
              <a:rPr lang="en-US" dirty="0">
                <a:solidFill>
                  <a:srgbClr val="1F2430"/>
                </a:solidFill>
                <a:latin typeface="Calibri" pitchFamily="34" charset="0"/>
                <a:ea typeface="Calibri" pitchFamily="34" charset="-122"/>
                <a:cs typeface="Calibri" pitchFamily="34" charset="-120"/>
              </a:rPr>
              <a:t>supporting the enabling environment. </a:t>
            </a:r>
          </a:p>
        </p:txBody>
      </p:sp>
      <p:pic>
        <p:nvPicPr>
          <p:cNvPr id="26" name="Picture 25">
            <a:extLst>
              <a:ext uri="{FF2B5EF4-FFF2-40B4-BE49-F238E27FC236}">
                <a16:creationId xmlns:a16="http://schemas.microsoft.com/office/drawing/2014/main" id="{0A7B9907-F07F-6E69-D157-15FEAE8740B3}"/>
              </a:ext>
            </a:extLst>
          </p:cNvPr>
          <p:cNvPicPr>
            <a:picLocks noChangeAspect="1"/>
          </p:cNvPicPr>
          <p:nvPr/>
        </p:nvPicPr>
        <p:blipFill>
          <a:blip r:embed="rId5"/>
          <a:stretch>
            <a:fillRect/>
          </a:stretch>
        </p:blipFill>
        <p:spPr>
          <a:xfrm>
            <a:off x="9696092" y="4250795"/>
            <a:ext cx="2194871" cy="1943281"/>
          </a:xfrm>
          <a:prstGeom prst="rect">
            <a:avLst/>
          </a:prstGeom>
        </p:spPr>
      </p:pic>
      <p:sp>
        <p:nvSpPr>
          <p:cNvPr id="6" name="TextBox 5">
            <a:extLst>
              <a:ext uri="{FF2B5EF4-FFF2-40B4-BE49-F238E27FC236}">
                <a16:creationId xmlns:a16="http://schemas.microsoft.com/office/drawing/2014/main" id="{19761ADE-9CB3-AFB4-37D4-E1ACC8861142}"/>
              </a:ext>
            </a:extLst>
          </p:cNvPr>
          <p:cNvSpPr txBox="1"/>
          <p:nvPr/>
        </p:nvSpPr>
        <p:spPr>
          <a:xfrm>
            <a:off x="305155" y="23624"/>
            <a:ext cx="942734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kumimoji="0" lang="en-GB" sz="2000" b="1" i="0" u="none" strike="noStrike" kern="1200" cap="all" spc="0" normalizeH="0" baseline="0" noProof="0">
                <a:ln>
                  <a:noFill/>
                </a:ln>
                <a:solidFill>
                  <a:srgbClr val="FFFFFF"/>
                </a:solidFill>
                <a:effectLst/>
                <a:uLnTx/>
                <a:uFillTx/>
                <a:latin typeface="Montserrat"/>
                <a:ea typeface="+mn-ea"/>
                <a:cs typeface="+mn-cs"/>
              </a:rPr>
              <a:t>Youth as </a:t>
            </a:r>
            <a:r>
              <a:rPr lang="en-GB" sz="2000" b="1" cap="all">
                <a:solidFill>
                  <a:srgbClr val="FFFFFF"/>
                </a:solidFill>
                <a:latin typeface="Montserrat"/>
              </a:rPr>
              <a:t>workers </a:t>
            </a:r>
            <a:r>
              <a:rPr kumimoji="0" lang="en-GB" sz="2000" b="1" i="0" u="none" strike="noStrike" kern="1200" cap="all" spc="0" normalizeH="0" baseline="0" noProof="0">
                <a:ln>
                  <a:noFill/>
                </a:ln>
                <a:solidFill>
                  <a:srgbClr val="FFFFFF"/>
                </a:solidFill>
                <a:effectLst/>
                <a:uLnTx/>
                <a:uFillTx/>
                <a:latin typeface="Montserrat"/>
                <a:ea typeface="+mn-ea"/>
                <a:cs typeface="+mn-cs"/>
              </a:rPr>
              <a:t>(Bangladesh) </a:t>
            </a:r>
            <a:r>
              <a:rPr kumimoji="0" sz="2000" b="0" i="0" u="none" strike="noStrike" kern="1200" cap="none" spc="0" normalizeH="0" baseline="0" noProof="0" dirty="0">
                <a:ln>
                  <a:noFill/>
                </a:ln>
                <a:solidFill>
                  <a:srgbClr val="FFFFFF"/>
                </a:solidFill>
                <a:effectLst/>
                <a:uLnTx/>
                <a:uFillTx/>
                <a:latin typeface="Montserrat"/>
                <a:ea typeface="Montserrat"/>
                <a:cs typeface="Montserrat"/>
              </a:rPr>
              <a:t>​</a:t>
            </a:r>
            <a:endParaRPr kumimoji="0" lang="en-US" sz="1600" b="0" i="0" u="none" strike="noStrike" kern="1200" cap="none" spc="0" normalizeH="0" baseline="0" noProof="0" dirty="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4441846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CE3B0-012D-16AE-61CD-37AB9011FFD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0C775D2-A8A8-1828-8065-AA362A00F55A}"/>
              </a:ext>
            </a:extLst>
          </p:cNvPr>
          <p:cNvGrpSpPr/>
          <p:nvPr/>
        </p:nvGrpSpPr>
        <p:grpSpPr>
          <a:xfrm>
            <a:off x="-25400" y="1"/>
            <a:ext cx="12369143" cy="510227"/>
            <a:chOff x="0" y="0"/>
            <a:chExt cx="24738286" cy="1020454"/>
          </a:xfrm>
        </p:grpSpPr>
        <p:sp>
          <p:nvSpPr>
            <p:cNvPr id="3" name="Freeform 3">
              <a:extLst>
                <a:ext uri="{FF2B5EF4-FFF2-40B4-BE49-F238E27FC236}">
                  <a16:creationId xmlns:a16="http://schemas.microsoft.com/office/drawing/2014/main" id="{9B45104E-3ABC-EC15-4FB6-88877DC3C056}"/>
                </a:ext>
              </a:extLst>
            </p:cNvPr>
            <p:cNvSpPr/>
            <p:nvPr/>
          </p:nvSpPr>
          <p:spPr>
            <a:xfrm>
              <a:off x="0" y="0"/>
              <a:ext cx="24738286" cy="1020454"/>
            </a:xfrm>
            <a:custGeom>
              <a:avLst/>
              <a:gdLst/>
              <a:ahLst/>
              <a:cxnLst/>
              <a:rect l="l" t="t" r="r" b="b"/>
              <a:pathLst>
                <a:path w="24738286" h="1020454">
                  <a:moveTo>
                    <a:pt x="0" y="0"/>
                  </a:moveTo>
                  <a:lnTo>
                    <a:pt x="24738286" y="0"/>
                  </a:lnTo>
                  <a:lnTo>
                    <a:pt x="24738286" y="1020454"/>
                  </a:lnTo>
                  <a:lnTo>
                    <a:pt x="0" y="1020454"/>
                  </a:lnTo>
                  <a:lnTo>
                    <a:pt x="0" y="0"/>
                  </a:lnTo>
                  <a:close/>
                </a:path>
              </a:pathLst>
            </a:custGeom>
            <a:blipFill>
              <a:blip r:embed="rId2"/>
              <a:stretch>
                <a:fillRect/>
              </a:stretch>
            </a:blipFill>
          </p:spPr>
          <p:txBody>
            <a:bodyPr/>
            <a:lstStyle/>
            <a:p>
              <a:pPr defTabSz="609630"/>
              <a:endParaRPr lang="en-GB" sz="1200">
                <a:solidFill>
                  <a:prstClr val="black"/>
                </a:solidFill>
                <a:latin typeface="Calibri"/>
              </a:endParaRPr>
            </a:p>
          </p:txBody>
        </p:sp>
        <p:grpSp>
          <p:nvGrpSpPr>
            <p:cNvPr id="4" name="Group 4">
              <a:extLst>
                <a:ext uri="{FF2B5EF4-FFF2-40B4-BE49-F238E27FC236}">
                  <a16:creationId xmlns:a16="http://schemas.microsoft.com/office/drawing/2014/main" id="{5B2BF0D3-3E22-2449-E8AD-EF732BA83007}"/>
                </a:ext>
              </a:extLst>
            </p:cNvPr>
            <p:cNvGrpSpPr/>
            <p:nvPr/>
          </p:nvGrpSpPr>
          <p:grpSpPr>
            <a:xfrm>
              <a:off x="20623486" y="38206"/>
              <a:ext cx="4114800" cy="982248"/>
              <a:chOff x="0" y="0"/>
              <a:chExt cx="812800" cy="194024"/>
            </a:xfrm>
          </p:grpSpPr>
          <p:sp>
            <p:nvSpPr>
              <p:cNvPr id="5" name="Freeform 5">
                <a:extLst>
                  <a:ext uri="{FF2B5EF4-FFF2-40B4-BE49-F238E27FC236}">
                    <a16:creationId xmlns:a16="http://schemas.microsoft.com/office/drawing/2014/main" id="{B70C553B-0C1F-1004-D70A-EF7FB06E7BF0}"/>
                  </a:ext>
                </a:extLst>
              </p:cNvPr>
              <p:cNvSpPr/>
              <p:nvPr/>
            </p:nvSpPr>
            <p:spPr>
              <a:xfrm>
                <a:off x="0" y="0"/>
                <a:ext cx="812800" cy="194024"/>
              </a:xfrm>
              <a:custGeom>
                <a:avLst/>
                <a:gdLst/>
                <a:ahLst/>
                <a:cxnLst/>
                <a:rect l="l" t="t" r="r" b="b"/>
                <a:pathLst>
                  <a:path w="812800" h="194024">
                    <a:moveTo>
                      <a:pt x="0" y="0"/>
                    </a:moveTo>
                    <a:lnTo>
                      <a:pt x="812800" y="0"/>
                    </a:lnTo>
                    <a:lnTo>
                      <a:pt x="812800" y="194024"/>
                    </a:lnTo>
                    <a:lnTo>
                      <a:pt x="0" y="194024"/>
                    </a:lnTo>
                    <a:close/>
                  </a:path>
                </a:pathLst>
              </a:custGeom>
              <a:solidFill>
                <a:srgbClr val="7A9E4C"/>
              </a:solidFill>
            </p:spPr>
            <p:txBody>
              <a:bodyPr/>
              <a:lstStyle/>
              <a:p>
                <a:pPr defTabSz="609630"/>
                <a:endParaRPr lang="en-GB" sz="1200">
                  <a:solidFill>
                    <a:prstClr val="black"/>
                  </a:solidFill>
                  <a:latin typeface="Calibri"/>
                </a:endParaRPr>
              </a:p>
            </p:txBody>
          </p:sp>
          <p:sp>
            <p:nvSpPr>
              <p:cNvPr id="6" name="TextBox 6">
                <a:extLst>
                  <a:ext uri="{FF2B5EF4-FFF2-40B4-BE49-F238E27FC236}">
                    <a16:creationId xmlns:a16="http://schemas.microsoft.com/office/drawing/2014/main" id="{4B1421A9-4CD5-911C-C9A4-5180FFA6DFFF}"/>
                  </a:ext>
                </a:extLst>
              </p:cNvPr>
              <p:cNvSpPr txBox="1"/>
              <p:nvPr/>
            </p:nvSpPr>
            <p:spPr>
              <a:xfrm>
                <a:off x="0" y="0"/>
                <a:ext cx="812800" cy="194024"/>
              </a:xfrm>
              <a:prstGeom prst="rect">
                <a:avLst/>
              </a:prstGeom>
            </p:spPr>
            <p:txBody>
              <a:bodyPr lIns="33867" tIns="33867" rIns="33867" bIns="33867" rtlCol="0" anchor="ctr"/>
              <a:lstStyle/>
              <a:p>
                <a:pPr algn="ctr" defTabSz="609630">
                  <a:lnSpc>
                    <a:spcPts val="1680"/>
                  </a:lnSpc>
                </a:pPr>
                <a:endParaRPr sz="1200">
                  <a:solidFill>
                    <a:prstClr val="black"/>
                  </a:solidFill>
                  <a:latin typeface="Calibri"/>
                </a:endParaRPr>
              </a:p>
            </p:txBody>
          </p:sp>
        </p:grpSp>
      </p:grpSp>
      <p:sp>
        <p:nvSpPr>
          <p:cNvPr id="13" name="TextBox 13">
            <a:extLst>
              <a:ext uri="{FF2B5EF4-FFF2-40B4-BE49-F238E27FC236}">
                <a16:creationId xmlns:a16="http://schemas.microsoft.com/office/drawing/2014/main" id="{CB4B6A5A-0B8C-B694-7413-7AC8F9C9EF55}"/>
              </a:ext>
            </a:extLst>
          </p:cNvPr>
          <p:cNvSpPr txBox="1"/>
          <p:nvPr/>
        </p:nvSpPr>
        <p:spPr>
          <a:xfrm>
            <a:off x="735113" y="1005711"/>
            <a:ext cx="11233150" cy="428515"/>
          </a:xfrm>
          <a:prstGeom prst="rect">
            <a:avLst/>
          </a:prstGeom>
        </p:spPr>
        <p:txBody>
          <a:bodyPr lIns="0" tIns="0" rIns="0" bIns="0" rtlCol="0" anchor="t">
            <a:spAutoFit/>
          </a:bodyPr>
          <a:lstStyle/>
          <a:p>
            <a:pPr defTabSz="609630">
              <a:lnSpc>
                <a:spcPts val="3520"/>
              </a:lnSpc>
            </a:pPr>
            <a:r>
              <a:rPr lang="en-US" sz="2900" b="1">
                <a:latin typeface="Montserrat Bold"/>
              </a:rPr>
              <a:t>INNOVATION COMPETITIONS &amp; HACKATHONS</a:t>
            </a:r>
            <a:endParaRPr lang="en-US" sz="2900" b="1" dirty="0">
              <a:latin typeface="Montserrat Bold"/>
            </a:endParaRPr>
          </a:p>
        </p:txBody>
      </p:sp>
      <p:sp>
        <p:nvSpPr>
          <p:cNvPr id="12" name="TextBox 11">
            <a:extLst>
              <a:ext uri="{FF2B5EF4-FFF2-40B4-BE49-F238E27FC236}">
                <a16:creationId xmlns:a16="http://schemas.microsoft.com/office/drawing/2014/main" id="{F8DF6D7A-5568-B9D4-692D-D535F7024A88}"/>
              </a:ext>
            </a:extLst>
          </p:cNvPr>
          <p:cNvSpPr txBox="1"/>
          <p:nvPr/>
        </p:nvSpPr>
        <p:spPr>
          <a:xfrm>
            <a:off x="738325" y="1434263"/>
            <a:ext cx="11797196" cy="453970"/>
          </a:xfrm>
          <a:prstGeom prst="rect">
            <a:avLst/>
          </a:prstGeom>
          <a:noFill/>
        </p:spPr>
        <p:txBody>
          <a:bodyPr wrap="square" lIns="91440" tIns="45720" rIns="91440" bIns="45720" rtlCol="0" anchor="t">
            <a:spAutoFit/>
          </a:bodyPr>
          <a:lstStyle/>
          <a:p>
            <a:pPr>
              <a:defRPr/>
            </a:pPr>
            <a:r>
              <a:rPr lang="en-US" sz="2350" b="1" spc="125">
                <a:solidFill>
                  <a:srgbClr val="B20933"/>
                </a:solidFill>
                <a:latin typeface="Montserrat"/>
                <a:cs typeface="Arial"/>
              </a:rPr>
              <a:t>EAT RIGHT YOUTH HACKATHON UTTARAKHAND 2026 (INDIA)</a:t>
            </a:r>
            <a:endParaRPr lang="en-US">
              <a:ea typeface="+mn-ea"/>
            </a:endParaRPr>
          </a:p>
        </p:txBody>
      </p:sp>
      <p:sp>
        <p:nvSpPr>
          <p:cNvPr id="15" name="TextBox 10">
            <a:extLst>
              <a:ext uri="{FF2B5EF4-FFF2-40B4-BE49-F238E27FC236}">
                <a16:creationId xmlns:a16="http://schemas.microsoft.com/office/drawing/2014/main" id="{0FC41FCB-D493-CEC3-4D3C-EB7CE5CBA003}"/>
              </a:ext>
            </a:extLst>
          </p:cNvPr>
          <p:cNvSpPr txBox="1"/>
          <p:nvPr/>
        </p:nvSpPr>
        <p:spPr>
          <a:xfrm>
            <a:off x="734380" y="2307949"/>
            <a:ext cx="4951724" cy="4242636"/>
          </a:xfrm>
          <a:prstGeom prst="rect">
            <a:avLst/>
          </a:prstGeom>
        </p:spPr>
        <p:txBody>
          <a:bodyPr lIns="0" tIns="0" rIns="0" bIns="0" rtlCol="0" anchor="t">
            <a:spAutoFit/>
          </a:bodyPr>
          <a:lstStyle/>
          <a:p>
            <a:pPr defTabSz="609630">
              <a:lnSpc>
                <a:spcPts val="2239"/>
              </a:lnSpc>
            </a:pPr>
            <a:r>
              <a:rPr lang="en-US" sz="2400" dirty="0">
                <a:solidFill>
                  <a:srgbClr val="000000"/>
                </a:solidFill>
                <a:latin typeface="Calibri"/>
                <a:ea typeface="Calibri"/>
                <a:cs typeface="Calibri"/>
                <a:sym typeface="Montserrat"/>
              </a:rPr>
              <a:t>The Eat Right Youth Hackathon – Uttarakhand 2026 (ERYH) stands as a landmark state-wide movement born out of a simple but radical premise: </a:t>
            </a:r>
            <a:r>
              <a:rPr lang="en-US" sz="2400" i="1" dirty="0">
                <a:solidFill>
                  <a:srgbClr val="000000"/>
                </a:solidFill>
                <a:latin typeface="Calibri"/>
                <a:ea typeface="Calibri"/>
                <a:cs typeface="Calibri"/>
                <a:sym typeface="Montserrat"/>
              </a:rPr>
              <a:t>What if the answers to the toughest public health and nutrition crises are already sitting in </a:t>
            </a:r>
            <a:r>
              <a:rPr lang="en-US" sz="2400" i="1">
                <a:solidFill>
                  <a:srgbClr val="000000"/>
                </a:solidFill>
                <a:latin typeface="Calibri"/>
                <a:ea typeface="Calibri"/>
                <a:cs typeface="Calibri"/>
                <a:sym typeface="Montserrat"/>
              </a:rPr>
              <a:t>our</a:t>
            </a:r>
            <a:r>
              <a:rPr lang="en-US" sz="2400" i="1" dirty="0">
                <a:solidFill>
                  <a:srgbClr val="000000"/>
                </a:solidFill>
                <a:latin typeface="Calibri"/>
                <a:ea typeface="Calibri"/>
                <a:cs typeface="Calibri"/>
                <a:sym typeface="Montserrat"/>
              </a:rPr>
              <a:t> college classrooms?</a:t>
            </a:r>
            <a:endParaRPr lang="en-US" sz="2400" dirty="0">
              <a:solidFill>
                <a:srgbClr val="000000"/>
              </a:solidFill>
              <a:latin typeface="Calibri"/>
              <a:ea typeface="Calibri"/>
              <a:cs typeface="Calibri"/>
              <a:sym typeface="Montserrat"/>
            </a:endParaRPr>
          </a:p>
          <a:p>
            <a:pPr defTabSz="609630">
              <a:lnSpc>
                <a:spcPts val="2239"/>
              </a:lnSpc>
            </a:pPr>
            <a:endParaRPr lang="en-US" sz="2400" dirty="0">
              <a:ea typeface="Calibri"/>
              <a:cs typeface="Calibri"/>
            </a:endParaRPr>
          </a:p>
          <a:p>
            <a:pPr defTabSz="609630">
              <a:lnSpc>
                <a:spcPts val="2239"/>
              </a:lnSpc>
            </a:pPr>
            <a:r>
              <a:rPr lang="en-US" sz="2400" dirty="0">
                <a:ea typeface="Calibri"/>
                <a:cs typeface="Calibri"/>
              </a:rPr>
              <a:t>This initiative bridges the gap between youthful creativity and systemic execution, aligning directly with the vision of the Food Safety and Standards Authority of India's (FSSAI) </a:t>
            </a:r>
            <a:r>
              <a:rPr lang="en-US" sz="2400" i="1" dirty="0">
                <a:ea typeface="Calibri"/>
                <a:cs typeface="Calibri"/>
              </a:rPr>
              <a:t>Eat Right India</a:t>
            </a:r>
            <a:r>
              <a:rPr lang="en-US" sz="2400" dirty="0">
                <a:ea typeface="Calibri"/>
                <a:cs typeface="Calibri"/>
              </a:rPr>
              <a:t> </a:t>
            </a:r>
            <a:r>
              <a:rPr lang="en-US" sz="2400">
                <a:ea typeface="Calibri"/>
                <a:cs typeface="Calibri"/>
              </a:rPr>
              <a:t>movement.</a:t>
            </a:r>
            <a:endParaRPr lang="en-US" sz="2400" dirty="0">
              <a:ea typeface="Calibri"/>
              <a:cs typeface="Calibri"/>
            </a:endParaRPr>
          </a:p>
        </p:txBody>
      </p:sp>
      <p:sp>
        <p:nvSpPr>
          <p:cNvPr id="17" name="TextBox 36">
            <a:extLst>
              <a:ext uri="{FF2B5EF4-FFF2-40B4-BE49-F238E27FC236}">
                <a16:creationId xmlns:a16="http://schemas.microsoft.com/office/drawing/2014/main" id="{08D0AB31-0F82-4E22-C4D1-0B4EB19127E6}"/>
              </a:ext>
            </a:extLst>
          </p:cNvPr>
          <p:cNvSpPr txBox="1"/>
          <p:nvPr/>
        </p:nvSpPr>
        <p:spPr>
          <a:xfrm>
            <a:off x="6140828" y="3436490"/>
            <a:ext cx="1885952" cy="451021"/>
          </a:xfrm>
          <a:prstGeom prst="rect">
            <a:avLst/>
          </a:prstGeom>
        </p:spPr>
        <p:txBody>
          <a:bodyPr wrap="square" lIns="0" tIns="0" rIns="0" bIns="0" rtlCol="0" anchor="t">
            <a:spAutoFit/>
          </a:bodyPr>
          <a:lstStyle/>
          <a:p>
            <a:pPr algn="ctr" defTabSz="609630">
              <a:lnSpc>
                <a:spcPts val="3779"/>
              </a:lnSpc>
            </a:pPr>
            <a:r>
              <a:rPr lang="en-US" sz="2650" b="1">
                <a:solidFill>
                  <a:srgbClr val="FDA509"/>
                </a:solidFill>
                <a:latin typeface="Montserrat Bold"/>
                <a:sym typeface="Montserrat Bold"/>
              </a:rPr>
              <a:t>69%</a:t>
            </a:r>
            <a:endParaRPr lang="en-US"/>
          </a:p>
        </p:txBody>
      </p:sp>
      <p:sp>
        <p:nvSpPr>
          <p:cNvPr id="19" name="TextBox 37">
            <a:extLst>
              <a:ext uri="{FF2B5EF4-FFF2-40B4-BE49-F238E27FC236}">
                <a16:creationId xmlns:a16="http://schemas.microsoft.com/office/drawing/2014/main" id="{C0C5F234-21BB-D3FC-898D-42F0021DE9E5}"/>
              </a:ext>
            </a:extLst>
          </p:cNvPr>
          <p:cNvSpPr txBox="1"/>
          <p:nvPr/>
        </p:nvSpPr>
        <p:spPr>
          <a:xfrm>
            <a:off x="7540759" y="3492096"/>
            <a:ext cx="4254275" cy="642099"/>
          </a:xfrm>
          <a:prstGeom prst="rect">
            <a:avLst/>
          </a:prstGeom>
        </p:spPr>
        <p:txBody>
          <a:bodyPr wrap="square" lIns="0" tIns="0" rIns="0" bIns="0" rtlCol="0" anchor="t">
            <a:spAutoFit/>
          </a:bodyPr>
          <a:lstStyle/>
          <a:p>
            <a:pPr defTabSz="609630">
              <a:lnSpc>
                <a:spcPts val="2613"/>
              </a:lnSpc>
            </a:pPr>
            <a:r>
              <a:rPr lang="en-US" sz="1850">
                <a:solidFill>
                  <a:srgbClr val="000000"/>
                </a:solidFill>
                <a:latin typeface="Montserrat"/>
                <a:ea typeface="Montserrat"/>
                <a:cs typeface="Montserrat"/>
              </a:rPr>
              <a:t>Of all participating innovators were young women</a:t>
            </a:r>
            <a:endParaRPr lang="en-US" sz="1866">
              <a:solidFill>
                <a:srgbClr val="000000"/>
              </a:solidFill>
              <a:latin typeface="Montserrat"/>
              <a:ea typeface="Montserrat"/>
              <a:cs typeface="Montserrat"/>
              <a:sym typeface="Montserrat"/>
            </a:endParaRPr>
          </a:p>
        </p:txBody>
      </p:sp>
      <p:sp>
        <p:nvSpPr>
          <p:cNvPr id="20" name="TextBox 36">
            <a:extLst>
              <a:ext uri="{FF2B5EF4-FFF2-40B4-BE49-F238E27FC236}">
                <a16:creationId xmlns:a16="http://schemas.microsoft.com/office/drawing/2014/main" id="{1A58EA3A-ADFC-6EAB-82EA-8C9D9FC9481E}"/>
              </a:ext>
            </a:extLst>
          </p:cNvPr>
          <p:cNvSpPr txBox="1"/>
          <p:nvPr/>
        </p:nvSpPr>
        <p:spPr>
          <a:xfrm>
            <a:off x="6228751" y="2576797"/>
            <a:ext cx="1885952" cy="451021"/>
          </a:xfrm>
          <a:prstGeom prst="rect">
            <a:avLst/>
          </a:prstGeom>
        </p:spPr>
        <p:txBody>
          <a:bodyPr wrap="square" lIns="0" tIns="0" rIns="0" bIns="0" rtlCol="0" anchor="t">
            <a:spAutoFit/>
          </a:bodyPr>
          <a:lstStyle/>
          <a:p>
            <a:pPr algn="ctr" defTabSz="609630">
              <a:lnSpc>
                <a:spcPts val="3779"/>
              </a:lnSpc>
            </a:pPr>
            <a:r>
              <a:rPr lang="en-US" sz="2650" b="1">
                <a:solidFill>
                  <a:srgbClr val="FDA509"/>
                </a:solidFill>
                <a:latin typeface="Montserrat Bold"/>
                <a:sym typeface="Montserrat Bold"/>
              </a:rPr>
              <a:t>13</a:t>
            </a:r>
            <a:endParaRPr lang="en-US" sz="2650" b="1">
              <a:solidFill>
                <a:srgbClr val="FDA509"/>
              </a:solidFill>
              <a:latin typeface="Montserrat Bold"/>
            </a:endParaRPr>
          </a:p>
        </p:txBody>
      </p:sp>
      <p:sp>
        <p:nvSpPr>
          <p:cNvPr id="21" name="TextBox 37">
            <a:extLst>
              <a:ext uri="{FF2B5EF4-FFF2-40B4-BE49-F238E27FC236}">
                <a16:creationId xmlns:a16="http://schemas.microsoft.com/office/drawing/2014/main" id="{17ADABF3-A7E2-AC28-4704-634B3E498986}"/>
              </a:ext>
            </a:extLst>
          </p:cNvPr>
          <p:cNvSpPr txBox="1"/>
          <p:nvPr/>
        </p:nvSpPr>
        <p:spPr>
          <a:xfrm>
            <a:off x="7540759" y="2642172"/>
            <a:ext cx="4254275" cy="311817"/>
          </a:xfrm>
          <a:prstGeom prst="rect">
            <a:avLst/>
          </a:prstGeom>
        </p:spPr>
        <p:txBody>
          <a:bodyPr wrap="square" lIns="0" tIns="0" rIns="0" bIns="0" rtlCol="0" anchor="t">
            <a:spAutoFit/>
          </a:bodyPr>
          <a:lstStyle/>
          <a:p>
            <a:pPr defTabSz="609630">
              <a:lnSpc>
                <a:spcPts val="2613"/>
              </a:lnSpc>
            </a:pPr>
            <a:r>
              <a:rPr lang="en-US" sz="1850">
                <a:solidFill>
                  <a:srgbClr val="000000"/>
                </a:solidFill>
                <a:latin typeface="Montserrat"/>
              </a:rPr>
              <a:t>Districts in Uttarakhand</a:t>
            </a:r>
            <a:endParaRPr lang="en-US"/>
          </a:p>
        </p:txBody>
      </p:sp>
      <p:sp>
        <p:nvSpPr>
          <p:cNvPr id="22" name="TextBox 36">
            <a:extLst>
              <a:ext uri="{FF2B5EF4-FFF2-40B4-BE49-F238E27FC236}">
                <a16:creationId xmlns:a16="http://schemas.microsoft.com/office/drawing/2014/main" id="{55358B17-7EF5-7EB7-7C0B-FBD2AD0BDF5E}"/>
              </a:ext>
            </a:extLst>
          </p:cNvPr>
          <p:cNvSpPr txBox="1"/>
          <p:nvPr/>
        </p:nvSpPr>
        <p:spPr>
          <a:xfrm>
            <a:off x="6297135" y="4442720"/>
            <a:ext cx="1885952" cy="451021"/>
          </a:xfrm>
          <a:prstGeom prst="rect">
            <a:avLst/>
          </a:prstGeom>
        </p:spPr>
        <p:txBody>
          <a:bodyPr wrap="square" lIns="0" tIns="0" rIns="0" bIns="0" rtlCol="0" anchor="t">
            <a:spAutoFit/>
          </a:bodyPr>
          <a:lstStyle/>
          <a:p>
            <a:pPr algn="ctr" defTabSz="609630">
              <a:lnSpc>
                <a:spcPts val="3779"/>
              </a:lnSpc>
            </a:pPr>
            <a:r>
              <a:rPr lang="en-US" sz="2650" b="1">
                <a:solidFill>
                  <a:srgbClr val="FDA509"/>
                </a:solidFill>
                <a:latin typeface="Montserrat Bold"/>
                <a:sym typeface="Montserrat Bold"/>
              </a:rPr>
              <a:t>3</a:t>
            </a:r>
            <a:endParaRPr lang="en-US" sz="2650" b="1">
              <a:solidFill>
                <a:srgbClr val="FDA509"/>
              </a:solidFill>
              <a:latin typeface="Montserrat Bold"/>
            </a:endParaRPr>
          </a:p>
        </p:txBody>
      </p:sp>
      <p:sp>
        <p:nvSpPr>
          <p:cNvPr id="23" name="TextBox 37">
            <a:extLst>
              <a:ext uri="{FF2B5EF4-FFF2-40B4-BE49-F238E27FC236}">
                <a16:creationId xmlns:a16="http://schemas.microsoft.com/office/drawing/2014/main" id="{78E42E68-9C2F-2541-CAE3-4C087C54AFAC}"/>
              </a:ext>
            </a:extLst>
          </p:cNvPr>
          <p:cNvSpPr txBox="1"/>
          <p:nvPr/>
        </p:nvSpPr>
        <p:spPr>
          <a:xfrm>
            <a:off x="7540758" y="4566710"/>
            <a:ext cx="4254275" cy="642099"/>
          </a:xfrm>
          <a:prstGeom prst="rect">
            <a:avLst/>
          </a:prstGeom>
        </p:spPr>
        <p:txBody>
          <a:bodyPr wrap="square" lIns="0" tIns="0" rIns="0" bIns="0" rtlCol="0" anchor="t">
            <a:spAutoFit/>
          </a:bodyPr>
          <a:lstStyle/>
          <a:p>
            <a:pPr defTabSz="609630">
              <a:lnSpc>
                <a:spcPts val="2613"/>
              </a:lnSpc>
            </a:pPr>
            <a:r>
              <a:rPr lang="en-US" sz="1850">
                <a:latin typeface="Montserrat"/>
              </a:rPr>
              <a:t>Pillars: Eat Safe, Eat Healthy and Eat Sustainable</a:t>
            </a:r>
            <a:endParaRPr lang="en-US" sz="1850" dirty="0">
              <a:latin typeface="Montserrat"/>
            </a:endParaRPr>
          </a:p>
        </p:txBody>
      </p:sp>
      <p:sp>
        <p:nvSpPr>
          <p:cNvPr id="24" name="TextBox 36">
            <a:extLst>
              <a:ext uri="{FF2B5EF4-FFF2-40B4-BE49-F238E27FC236}">
                <a16:creationId xmlns:a16="http://schemas.microsoft.com/office/drawing/2014/main" id="{EA7BA78F-A347-34B4-AEA7-278C2CAC0563}"/>
              </a:ext>
            </a:extLst>
          </p:cNvPr>
          <p:cNvSpPr txBox="1"/>
          <p:nvPr/>
        </p:nvSpPr>
        <p:spPr>
          <a:xfrm>
            <a:off x="6287365" y="5370796"/>
            <a:ext cx="1885952" cy="451021"/>
          </a:xfrm>
          <a:prstGeom prst="rect">
            <a:avLst/>
          </a:prstGeom>
        </p:spPr>
        <p:txBody>
          <a:bodyPr wrap="square" lIns="0" tIns="0" rIns="0" bIns="0" rtlCol="0" anchor="t">
            <a:spAutoFit/>
          </a:bodyPr>
          <a:lstStyle/>
          <a:p>
            <a:pPr algn="ctr" defTabSz="609630">
              <a:lnSpc>
                <a:spcPts val="3779"/>
              </a:lnSpc>
            </a:pPr>
            <a:r>
              <a:rPr lang="en-US" sz="2650" b="1">
                <a:solidFill>
                  <a:srgbClr val="FDA509"/>
                </a:solidFill>
                <a:latin typeface="Montserrat Bold"/>
                <a:sym typeface="Montserrat Bold"/>
              </a:rPr>
              <a:t>6</a:t>
            </a:r>
            <a:endParaRPr lang="en-US" sz="2650" b="1">
              <a:solidFill>
                <a:srgbClr val="FDA509"/>
              </a:solidFill>
              <a:latin typeface="Montserrat Bold"/>
            </a:endParaRPr>
          </a:p>
        </p:txBody>
      </p:sp>
      <p:sp>
        <p:nvSpPr>
          <p:cNvPr id="25" name="TextBox 37">
            <a:extLst>
              <a:ext uri="{FF2B5EF4-FFF2-40B4-BE49-F238E27FC236}">
                <a16:creationId xmlns:a16="http://schemas.microsoft.com/office/drawing/2014/main" id="{515385DB-B00B-2559-65B5-6D41730B7811}"/>
              </a:ext>
            </a:extLst>
          </p:cNvPr>
          <p:cNvSpPr txBox="1"/>
          <p:nvPr/>
        </p:nvSpPr>
        <p:spPr>
          <a:xfrm>
            <a:off x="7530988" y="5494786"/>
            <a:ext cx="4254275" cy="308674"/>
          </a:xfrm>
          <a:prstGeom prst="rect">
            <a:avLst/>
          </a:prstGeom>
        </p:spPr>
        <p:txBody>
          <a:bodyPr wrap="square" lIns="0" tIns="0" rIns="0" bIns="0" rtlCol="0" anchor="t">
            <a:spAutoFit/>
          </a:bodyPr>
          <a:lstStyle/>
          <a:p>
            <a:pPr defTabSz="609630">
              <a:lnSpc>
                <a:spcPts val="2613"/>
              </a:lnSpc>
            </a:pPr>
            <a:r>
              <a:rPr lang="en-US" sz="1850">
                <a:latin typeface="Montserrat"/>
              </a:rPr>
              <a:t>Winning teams from 387 concepts</a:t>
            </a:r>
            <a:endParaRPr lang="en-US" sz="1850" dirty="0">
              <a:latin typeface="Montserrat"/>
            </a:endParaRPr>
          </a:p>
        </p:txBody>
      </p:sp>
    </p:spTree>
    <p:extLst>
      <p:ext uri="{BB962C8B-B14F-4D97-AF65-F5344CB8AC3E}">
        <p14:creationId xmlns:p14="http://schemas.microsoft.com/office/powerpoint/2010/main" val="2218241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5400" y="1"/>
            <a:ext cx="12369143" cy="510227"/>
            <a:chOff x="0" y="0"/>
            <a:chExt cx="24738286" cy="1020454"/>
          </a:xfrm>
        </p:grpSpPr>
        <p:sp>
          <p:nvSpPr>
            <p:cNvPr id="3" name="Freeform 3"/>
            <p:cNvSpPr/>
            <p:nvPr/>
          </p:nvSpPr>
          <p:spPr>
            <a:xfrm>
              <a:off x="0" y="0"/>
              <a:ext cx="24738286" cy="1020454"/>
            </a:xfrm>
            <a:custGeom>
              <a:avLst/>
              <a:gdLst/>
              <a:ahLst/>
              <a:cxnLst/>
              <a:rect l="l" t="t" r="r" b="b"/>
              <a:pathLst>
                <a:path w="24738286" h="1020454">
                  <a:moveTo>
                    <a:pt x="0" y="0"/>
                  </a:moveTo>
                  <a:lnTo>
                    <a:pt x="24738286" y="0"/>
                  </a:lnTo>
                  <a:lnTo>
                    <a:pt x="24738286" y="1020454"/>
                  </a:lnTo>
                  <a:lnTo>
                    <a:pt x="0" y="1020454"/>
                  </a:lnTo>
                  <a:lnTo>
                    <a:pt x="0" y="0"/>
                  </a:lnTo>
                  <a:close/>
                </a:path>
              </a:pathLst>
            </a:custGeom>
            <a:blipFill>
              <a:blip r:embed="rId2"/>
              <a:stretch>
                <a:fillRect/>
              </a:stretch>
            </a:blipFill>
          </p:spPr>
          <p:txBody>
            <a:bodyPr/>
            <a:lstStyle/>
            <a:p>
              <a:pPr defTabSz="609630"/>
              <a:endParaRPr lang="en-GB" sz="1200">
                <a:solidFill>
                  <a:prstClr val="black"/>
                </a:solidFill>
                <a:latin typeface="Calibri"/>
              </a:endParaRPr>
            </a:p>
          </p:txBody>
        </p:sp>
        <p:grpSp>
          <p:nvGrpSpPr>
            <p:cNvPr id="4" name="Group 4"/>
            <p:cNvGrpSpPr/>
            <p:nvPr/>
          </p:nvGrpSpPr>
          <p:grpSpPr>
            <a:xfrm>
              <a:off x="20623486" y="38206"/>
              <a:ext cx="4114800" cy="982248"/>
              <a:chOff x="0" y="0"/>
              <a:chExt cx="812800" cy="194024"/>
            </a:xfrm>
          </p:grpSpPr>
          <p:sp>
            <p:nvSpPr>
              <p:cNvPr id="5" name="Freeform 5"/>
              <p:cNvSpPr/>
              <p:nvPr/>
            </p:nvSpPr>
            <p:spPr>
              <a:xfrm>
                <a:off x="0" y="0"/>
                <a:ext cx="812800" cy="194024"/>
              </a:xfrm>
              <a:custGeom>
                <a:avLst/>
                <a:gdLst/>
                <a:ahLst/>
                <a:cxnLst/>
                <a:rect l="l" t="t" r="r" b="b"/>
                <a:pathLst>
                  <a:path w="812800" h="194024">
                    <a:moveTo>
                      <a:pt x="0" y="0"/>
                    </a:moveTo>
                    <a:lnTo>
                      <a:pt x="812800" y="0"/>
                    </a:lnTo>
                    <a:lnTo>
                      <a:pt x="812800" y="194024"/>
                    </a:lnTo>
                    <a:lnTo>
                      <a:pt x="0" y="194024"/>
                    </a:lnTo>
                    <a:close/>
                  </a:path>
                </a:pathLst>
              </a:custGeom>
              <a:solidFill>
                <a:srgbClr val="7A9E4C"/>
              </a:solidFill>
            </p:spPr>
            <p:txBody>
              <a:bodyPr/>
              <a:lstStyle/>
              <a:p>
                <a:pPr defTabSz="609630"/>
                <a:endParaRPr lang="en-GB" sz="1200">
                  <a:solidFill>
                    <a:prstClr val="black"/>
                  </a:solidFill>
                  <a:latin typeface="Calibri"/>
                </a:endParaRPr>
              </a:p>
            </p:txBody>
          </p:sp>
          <p:sp>
            <p:nvSpPr>
              <p:cNvPr id="6" name="TextBox 6"/>
              <p:cNvSpPr txBox="1"/>
              <p:nvPr/>
            </p:nvSpPr>
            <p:spPr>
              <a:xfrm>
                <a:off x="0" y="0"/>
                <a:ext cx="812800" cy="194024"/>
              </a:xfrm>
              <a:prstGeom prst="rect">
                <a:avLst/>
              </a:prstGeom>
            </p:spPr>
            <p:txBody>
              <a:bodyPr lIns="33867" tIns="33867" rIns="33867" bIns="33867" rtlCol="0" anchor="ctr"/>
              <a:lstStyle/>
              <a:p>
                <a:pPr algn="ctr" defTabSz="609630">
                  <a:lnSpc>
                    <a:spcPts val="1680"/>
                  </a:lnSpc>
                </a:pPr>
                <a:endParaRPr sz="1200">
                  <a:solidFill>
                    <a:prstClr val="black"/>
                  </a:solidFill>
                  <a:latin typeface="Calibri"/>
                </a:endParaRPr>
              </a:p>
            </p:txBody>
          </p:sp>
        </p:grpSp>
      </p:grpSp>
      <p:sp>
        <p:nvSpPr>
          <p:cNvPr id="7" name="Freeform 7"/>
          <p:cNvSpPr/>
          <p:nvPr/>
        </p:nvSpPr>
        <p:spPr>
          <a:xfrm>
            <a:off x="1053141" y="2495327"/>
            <a:ext cx="2016533" cy="2866229"/>
          </a:xfrm>
          <a:custGeom>
            <a:avLst/>
            <a:gdLst/>
            <a:ahLst/>
            <a:cxnLst/>
            <a:rect l="l" t="t" r="r" b="b"/>
            <a:pathLst>
              <a:path w="3024799" h="4299343">
                <a:moveTo>
                  <a:pt x="0" y="0"/>
                </a:moveTo>
                <a:lnTo>
                  <a:pt x="3024799" y="0"/>
                </a:lnTo>
                <a:lnTo>
                  <a:pt x="3024799" y="4299344"/>
                </a:lnTo>
                <a:lnTo>
                  <a:pt x="0" y="4299344"/>
                </a:lnTo>
                <a:lnTo>
                  <a:pt x="0" y="0"/>
                </a:lnTo>
                <a:close/>
              </a:path>
            </a:pathLst>
          </a:custGeom>
          <a:blipFill>
            <a:blip r:embed="rId3"/>
            <a:stretch>
              <a:fillRect/>
            </a:stretch>
          </a:blipFill>
        </p:spPr>
        <p:txBody>
          <a:bodyPr/>
          <a:lstStyle/>
          <a:p>
            <a:pPr defTabSz="609630"/>
            <a:endParaRPr lang="en-GB" sz="1200">
              <a:solidFill>
                <a:prstClr val="black"/>
              </a:solidFill>
              <a:latin typeface="Calibri"/>
            </a:endParaRPr>
          </a:p>
        </p:txBody>
      </p:sp>
      <p:sp>
        <p:nvSpPr>
          <p:cNvPr id="8" name="Freeform 8"/>
          <p:cNvSpPr/>
          <p:nvPr/>
        </p:nvSpPr>
        <p:spPr>
          <a:xfrm>
            <a:off x="3842919" y="2495327"/>
            <a:ext cx="1909958" cy="2743085"/>
          </a:xfrm>
          <a:custGeom>
            <a:avLst/>
            <a:gdLst/>
            <a:ahLst/>
            <a:cxnLst/>
            <a:rect l="l" t="t" r="r" b="b"/>
            <a:pathLst>
              <a:path w="2864937" h="4114628">
                <a:moveTo>
                  <a:pt x="0" y="0"/>
                </a:moveTo>
                <a:lnTo>
                  <a:pt x="2864937" y="0"/>
                </a:lnTo>
                <a:lnTo>
                  <a:pt x="2864937" y="4114628"/>
                </a:lnTo>
                <a:lnTo>
                  <a:pt x="0" y="4114628"/>
                </a:lnTo>
                <a:lnTo>
                  <a:pt x="0" y="0"/>
                </a:lnTo>
                <a:close/>
              </a:path>
            </a:pathLst>
          </a:custGeom>
          <a:blipFill>
            <a:blip r:embed="rId4"/>
            <a:stretch>
              <a:fillRect/>
            </a:stretch>
          </a:blipFill>
        </p:spPr>
        <p:txBody>
          <a:bodyPr/>
          <a:lstStyle/>
          <a:p>
            <a:pPr defTabSz="609630"/>
            <a:endParaRPr lang="en-GB" sz="1200">
              <a:solidFill>
                <a:prstClr val="black"/>
              </a:solidFill>
              <a:latin typeface="Calibri"/>
            </a:endParaRPr>
          </a:p>
        </p:txBody>
      </p:sp>
      <p:sp>
        <p:nvSpPr>
          <p:cNvPr id="10" name="Freeform 10"/>
          <p:cNvSpPr/>
          <p:nvPr/>
        </p:nvSpPr>
        <p:spPr>
          <a:xfrm>
            <a:off x="6700972" y="2657047"/>
            <a:ext cx="1631727" cy="2107913"/>
          </a:xfrm>
          <a:custGeom>
            <a:avLst/>
            <a:gdLst/>
            <a:ahLst/>
            <a:cxnLst/>
            <a:rect l="l" t="t" r="r" b="b"/>
            <a:pathLst>
              <a:path w="2447591" h="3161869">
                <a:moveTo>
                  <a:pt x="0" y="0"/>
                </a:moveTo>
                <a:lnTo>
                  <a:pt x="2447592" y="0"/>
                </a:lnTo>
                <a:lnTo>
                  <a:pt x="2447592" y="3161869"/>
                </a:lnTo>
                <a:lnTo>
                  <a:pt x="0" y="3161869"/>
                </a:lnTo>
                <a:lnTo>
                  <a:pt x="0" y="0"/>
                </a:lnTo>
                <a:close/>
              </a:path>
            </a:pathLst>
          </a:custGeom>
          <a:blipFill>
            <a:blip r:embed="rId5"/>
            <a:stretch>
              <a:fillRect/>
            </a:stretch>
          </a:blipFill>
        </p:spPr>
        <p:txBody>
          <a:bodyPr/>
          <a:lstStyle/>
          <a:p>
            <a:pPr defTabSz="609630"/>
            <a:endParaRPr lang="en-GB" sz="1200">
              <a:solidFill>
                <a:prstClr val="black"/>
              </a:solidFill>
              <a:latin typeface="Calibri"/>
            </a:endParaRPr>
          </a:p>
        </p:txBody>
      </p:sp>
      <p:sp>
        <p:nvSpPr>
          <p:cNvPr id="11" name="Freeform 11"/>
          <p:cNvSpPr/>
          <p:nvPr/>
        </p:nvSpPr>
        <p:spPr>
          <a:xfrm>
            <a:off x="9007255" y="2657045"/>
            <a:ext cx="1631727" cy="2107913"/>
          </a:xfrm>
          <a:custGeom>
            <a:avLst/>
            <a:gdLst/>
            <a:ahLst/>
            <a:cxnLst/>
            <a:rect l="l" t="t" r="r" b="b"/>
            <a:pathLst>
              <a:path w="2447591" h="3161869">
                <a:moveTo>
                  <a:pt x="0" y="0"/>
                </a:moveTo>
                <a:lnTo>
                  <a:pt x="2447591" y="0"/>
                </a:lnTo>
                <a:lnTo>
                  <a:pt x="2447591" y="3161869"/>
                </a:lnTo>
                <a:lnTo>
                  <a:pt x="0" y="3161869"/>
                </a:lnTo>
                <a:lnTo>
                  <a:pt x="0" y="0"/>
                </a:lnTo>
                <a:close/>
              </a:path>
            </a:pathLst>
          </a:custGeom>
          <a:blipFill>
            <a:blip r:embed="rId6"/>
            <a:stretch>
              <a:fillRect/>
            </a:stretch>
          </a:blipFill>
        </p:spPr>
        <p:txBody>
          <a:bodyPr/>
          <a:lstStyle/>
          <a:p>
            <a:pPr defTabSz="609630"/>
            <a:endParaRPr lang="en-GB" sz="1200">
              <a:solidFill>
                <a:prstClr val="black"/>
              </a:solidFill>
              <a:latin typeface="Calibri"/>
            </a:endParaRPr>
          </a:p>
        </p:txBody>
      </p:sp>
      <p:sp>
        <p:nvSpPr>
          <p:cNvPr id="13" name="TextBox 13"/>
          <p:cNvSpPr txBox="1"/>
          <p:nvPr/>
        </p:nvSpPr>
        <p:spPr>
          <a:xfrm>
            <a:off x="735113" y="1005711"/>
            <a:ext cx="11233150" cy="448841"/>
          </a:xfrm>
          <a:prstGeom prst="rect">
            <a:avLst/>
          </a:prstGeom>
        </p:spPr>
        <p:txBody>
          <a:bodyPr lIns="0" tIns="0" rIns="0" bIns="0" rtlCol="0" anchor="t">
            <a:spAutoFit/>
          </a:bodyPr>
          <a:lstStyle/>
          <a:p>
            <a:pPr defTabSz="609630">
              <a:lnSpc>
                <a:spcPts val="3520"/>
              </a:lnSpc>
            </a:pPr>
            <a:r>
              <a:rPr lang="en-US" sz="2933" b="1">
                <a:solidFill>
                  <a:srgbClr val="000000"/>
                </a:solidFill>
                <a:latin typeface="Montserrat Bold"/>
                <a:ea typeface="Montserrat Bold"/>
                <a:cs typeface="Montserrat Bold"/>
                <a:sym typeface="Montserrat Bold"/>
              </a:rPr>
              <a:t>Contributing to evidence on youth in food systems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D1D3851-13DF-318A-BBB8-D455C385FCFD}"/>
              </a:ext>
            </a:extLst>
          </p:cNvPr>
          <p:cNvSpPr>
            <a:spLocks noGrp="1"/>
          </p:cNvSpPr>
          <p:nvPr>
            <p:ph type="title"/>
          </p:nvPr>
        </p:nvSpPr>
        <p:spPr>
          <a:xfrm>
            <a:off x="345392" y="2295429"/>
            <a:ext cx="6410678" cy="1963061"/>
          </a:xfrm>
        </p:spPr>
        <p:txBody>
          <a:bodyPr>
            <a:normAutofit/>
          </a:bodyPr>
          <a:lstStyle/>
          <a:p>
            <a:r>
              <a:rPr lang="en-GB"/>
              <a:t>Private sector tools for building demand for nutritious foods</a:t>
            </a:r>
            <a:endParaRPr lang="en-US"/>
          </a:p>
        </p:txBody>
      </p:sp>
      <p:pic>
        <p:nvPicPr>
          <p:cNvPr id="1026" name="Picture 2">
            <a:extLst>
              <a:ext uri="{FF2B5EF4-FFF2-40B4-BE49-F238E27FC236}">
                <a16:creationId xmlns:a16="http://schemas.microsoft.com/office/drawing/2014/main" id="{4E8AAEB6-F543-6083-4C38-832987DB066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0133" t="53" r="-1620" b="-53"/>
          <a:stretch/>
        </p:blipFill>
        <p:spPr bwMode="auto">
          <a:xfrm>
            <a:off x="6520543" y="330203"/>
            <a:ext cx="5683704" cy="61685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9468331"/>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87E01-9C79-AA22-5DFE-913E49184027}"/>
              </a:ext>
            </a:extLst>
          </p:cNvPr>
          <p:cNvSpPr>
            <a:spLocks noGrp="1"/>
          </p:cNvSpPr>
          <p:nvPr>
            <p:ph type="title"/>
          </p:nvPr>
        </p:nvSpPr>
        <p:spPr/>
        <p:txBody>
          <a:bodyPr/>
          <a:lstStyle/>
          <a:p>
            <a:r>
              <a:rPr lang="en-GB" dirty="0"/>
              <a:t>Context – youth in Asia</a:t>
            </a:r>
          </a:p>
        </p:txBody>
      </p:sp>
      <p:sp>
        <p:nvSpPr>
          <p:cNvPr id="7" name="Content Placeholder 6">
            <a:extLst>
              <a:ext uri="{FF2B5EF4-FFF2-40B4-BE49-F238E27FC236}">
                <a16:creationId xmlns:a16="http://schemas.microsoft.com/office/drawing/2014/main" id="{C878E243-5048-E777-9296-A726E5FEDC14}"/>
              </a:ext>
            </a:extLst>
          </p:cNvPr>
          <p:cNvSpPr>
            <a:spLocks noGrp="1"/>
          </p:cNvSpPr>
          <p:nvPr>
            <p:ph idx="19"/>
          </p:nvPr>
        </p:nvSpPr>
        <p:spPr/>
        <p:txBody>
          <a:bodyPr>
            <a:normAutofit fontScale="85000" lnSpcReduction="20000"/>
          </a:bodyPr>
          <a:lstStyle/>
          <a:p>
            <a:pPr marL="177800" indent="-177800">
              <a:lnSpc>
                <a:spcPct val="112000"/>
              </a:lnSpc>
              <a:spcAft>
                <a:spcPts val="1000"/>
              </a:spcAft>
              <a:buSzPct val="100000"/>
            </a:pPr>
            <a:r>
              <a:rPr lang="en-GB" dirty="0">
                <a:solidFill>
                  <a:srgbClr val="24312A"/>
                </a:solidFill>
                <a:latin typeface="Calibri" pitchFamily="34" charset="0"/>
                <a:ea typeface="Calibri" pitchFamily="34" charset="-122"/>
                <a:cs typeface="Calibri" pitchFamily="34" charset="-120"/>
              </a:rPr>
              <a:t>Youth are facing a tripe burden of malnutrition</a:t>
            </a:r>
            <a:r>
              <a:rPr lang="en-US" dirty="0">
                <a:solidFill>
                  <a:srgbClr val="24312A"/>
                </a:solidFill>
                <a:latin typeface="Calibri" pitchFamily="34" charset="0"/>
                <a:ea typeface="Calibri" pitchFamily="34" charset="-122"/>
                <a:cs typeface="Calibri" pitchFamily="34" charset="-120"/>
              </a:rPr>
              <a:t>: rising overweight/obesity alongside persistent undernutrition and micronutrient deficiencies.</a:t>
            </a:r>
            <a:endParaRPr lang="en-US" dirty="0"/>
          </a:p>
          <a:p>
            <a:pPr marL="177800" indent="-177800">
              <a:lnSpc>
                <a:spcPct val="112000"/>
              </a:lnSpc>
              <a:spcAft>
                <a:spcPts val="1000"/>
              </a:spcAft>
              <a:buSzPct val="100000"/>
            </a:pPr>
            <a:r>
              <a:rPr lang="en-US" dirty="0">
                <a:solidFill>
                  <a:srgbClr val="24312A"/>
                </a:solidFill>
                <a:latin typeface="Calibri" pitchFamily="34" charset="0"/>
                <a:ea typeface="Calibri" pitchFamily="34" charset="-122"/>
                <a:cs typeface="Calibri" pitchFamily="34" charset="-120"/>
              </a:rPr>
              <a:t>South Asia carries the world's largest </a:t>
            </a:r>
            <a:r>
              <a:rPr lang="en-US" dirty="0" err="1">
                <a:solidFill>
                  <a:srgbClr val="24312A"/>
                </a:solidFill>
                <a:latin typeface="Calibri" pitchFamily="34" charset="0"/>
                <a:ea typeface="Calibri" pitchFamily="34" charset="-122"/>
                <a:cs typeface="Calibri" pitchFamily="34" charset="-120"/>
              </a:rPr>
              <a:t>anaemia</a:t>
            </a:r>
            <a:r>
              <a:rPr lang="en-US" dirty="0">
                <a:solidFill>
                  <a:srgbClr val="24312A"/>
                </a:solidFill>
                <a:latin typeface="Calibri" pitchFamily="34" charset="0"/>
                <a:ea typeface="Calibri" pitchFamily="34" charset="-122"/>
                <a:cs typeface="Calibri" pitchFamily="34" charset="-120"/>
              </a:rPr>
              <a:t> burden affecting almost half of adolescent girls and women.</a:t>
            </a:r>
            <a:endParaRPr lang="en-US" dirty="0"/>
          </a:p>
          <a:p>
            <a:pPr marL="177800" indent="-177800">
              <a:lnSpc>
                <a:spcPct val="112000"/>
              </a:lnSpc>
              <a:spcAft>
                <a:spcPts val="1000"/>
              </a:spcAft>
              <a:buSzPct val="100000"/>
            </a:pPr>
            <a:r>
              <a:rPr lang="en-US" dirty="0">
                <a:solidFill>
                  <a:srgbClr val="24312A"/>
                </a:solidFill>
                <a:latin typeface="Calibri" pitchFamily="34" charset="0"/>
                <a:ea typeface="Calibri" pitchFamily="34" charset="-122"/>
                <a:cs typeface="Calibri" pitchFamily="34" charset="-120"/>
              </a:rPr>
              <a:t>A 2023 UNICEF survey of 7,500+ adolescents found packaged snacks, sugary drinks, and fast food now common in school food environments.</a:t>
            </a:r>
            <a:endParaRPr lang="en-US" dirty="0"/>
          </a:p>
          <a:p>
            <a:pPr marL="177800" indent="-177800">
              <a:lnSpc>
                <a:spcPct val="112000"/>
              </a:lnSpc>
              <a:spcAft>
                <a:spcPts val="1000"/>
              </a:spcAft>
              <a:buSzPct val="100000"/>
            </a:pPr>
            <a:r>
              <a:rPr lang="en-US" dirty="0">
                <a:solidFill>
                  <a:srgbClr val="24312A"/>
                </a:solidFill>
                <a:latin typeface="Calibri" pitchFamily="34" charset="0"/>
                <a:ea typeface="Calibri" pitchFamily="34" charset="-122"/>
                <a:cs typeface="Calibri" pitchFamily="34" charset="-120"/>
              </a:rPr>
              <a:t>Rapid </a:t>
            </a:r>
            <a:r>
              <a:rPr lang="en-US" dirty="0" err="1">
                <a:solidFill>
                  <a:srgbClr val="24312A"/>
                </a:solidFill>
                <a:latin typeface="Calibri" pitchFamily="34" charset="0"/>
                <a:ea typeface="Calibri" pitchFamily="34" charset="-122"/>
                <a:cs typeface="Calibri" pitchFamily="34" charset="-120"/>
              </a:rPr>
              <a:t>urbanisation</a:t>
            </a:r>
            <a:r>
              <a:rPr lang="en-US" dirty="0">
                <a:solidFill>
                  <a:srgbClr val="24312A"/>
                </a:solidFill>
                <a:latin typeface="Calibri" pitchFamily="34" charset="0"/>
                <a:ea typeface="Calibri" pitchFamily="34" charset="-122"/>
                <a:cs typeface="Calibri" pitchFamily="34" charset="-120"/>
              </a:rPr>
              <a:t> is expanding access to, and marketing of, foods high in salt, sugar and fat to young consumers.</a:t>
            </a:r>
            <a:endParaRPr lang="en-US" dirty="0"/>
          </a:p>
          <a:p>
            <a:endParaRPr lang="en-GB" dirty="0"/>
          </a:p>
        </p:txBody>
      </p:sp>
      <p:sp>
        <p:nvSpPr>
          <p:cNvPr id="8" name="Content Placeholder 7">
            <a:extLst>
              <a:ext uri="{FF2B5EF4-FFF2-40B4-BE49-F238E27FC236}">
                <a16:creationId xmlns:a16="http://schemas.microsoft.com/office/drawing/2014/main" id="{F8ADD26B-E558-FC0F-ECCA-C68BA479A875}"/>
              </a:ext>
            </a:extLst>
          </p:cNvPr>
          <p:cNvSpPr>
            <a:spLocks noGrp="1"/>
          </p:cNvSpPr>
          <p:nvPr>
            <p:ph idx="20"/>
          </p:nvPr>
        </p:nvSpPr>
        <p:spPr/>
        <p:txBody>
          <a:bodyPr>
            <a:normAutofit/>
          </a:bodyPr>
          <a:lstStyle/>
          <a:p>
            <a:pPr marL="177800" indent="-177800">
              <a:lnSpc>
                <a:spcPct val="92000"/>
              </a:lnSpc>
              <a:spcAft>
                <a:spcPts val="1000"/>
              </a:spcAft>
              <a:buSzPct val="100000"/>
            </a:pPr>
            <a:r>
              <a:rPr lang="en-US" sz="1400" dirty="0">
                <a:solidFill>
                  <a:srgbClr val="24312A"/>
                </a:solidFill>
                <a:latin typeface="Calibri" pitchFamily="34" charset="0"/>
                <a:ea typeface="Calibri" pitchFamily="34" charset="-122"/>
                <a:cs typeface="Calibri" pitchFamily="34" charset="-120"/>
              </a:rPr>
              <a:t>Mass migration to cities is </a:t>
            </a:r>
            <a:r>
              <a:rPr lang="en-US" sz="1400" dirty="0" err="1">
                <a:solidFill>
                  <a:srgbClr val="24312A"/>
                </a:solidFill>
                <a:latin typeface="Calibri" pitchFamily="34" charset="0"/>
                <a:ea typeface="Calibri" pitchFamily="34" charset="-122"/>
                <a:cs typeface="Calibri" pitchFamily="34" charset="-120"/>
              </a:rPr>
              <a:t>signalling</a:t>
            </a:r>
            <a:r>
              <a:rPr lang="en-US" sz="1400" dirty="0">
                <a:solidFill>
                  <a:srgbClr val="24312A"/>
                </a:solidFill>
                <a:latin typeface="Calibri" pitchFamily="34" charset="0"/>
                <a:ea typeface="Calibri" pitchFamily="34" charset="-122"/>
                <a:cs typeface="Calibri" pitchFamily="34" charset="-120"/>
              </a:rPr>
              <a:t> a looming rural </a:t>
            </a:r>
            <a:r>
              <a:rPr lang="en-US" sz="1400" dirty="0" err="1">
                <a:solidFill>
                  <a:srgbClr val="24312A"/>
                </a:solidFill>
                <a:latin typeface="Calibri" pitchFamily="34" charset="0"/>
                <a:ea typeface="Calibri" pitchFamily="34" charset="-122"/>
                <a:cs typeface="Calibri" pitchFamily="34" charset="-120"/>
              </a:rPr>
              <a:t>labour</a:t>
            </a:r>
            <a:r>
              <a:rPr lang="en-US" sz="1400" dirty="0">
                <a:solidFill>
                  <a:srgbClr val="24312A"/>
                </a:solidFill>
                <a:latin typeface="Calibri" pitchFamily="34" charset="0"/>
                <a:ea typeface="Calibri" pitchFamily="34" charset="-122"/>
                <a:cs typeface="Calibri" pitchFamily="34" charset="-120"/>
              </a:rPr>
              <a:t> shortage.</a:t>
            </a:r>
          </a:p>
          <a:p>
            <a:pPr marL="177800" indent="-177800">
              <a:lnSpc>
                <a:spcPct val="92000"/>
              </a:lnSpc>
              <a:spcAft>
                <a:spcPts val="1000"/>
              </a:spcAft>
              <a:buSzPct val="100000"/>
            </a:pPr>
            <a:r>
              <a:rPr lang="en-US" sz="1400" dirty="0">
                <a:solidFill>
                  <a:srgbClr val="24312A"/>
                </a:solidFill>
                <a:latin typeface="Calibri" pitchFamily="34" charset="0"/>
                <a:ea typeface="Calibri" pitchFamily="34" charset="-122"/>
                <a:cs typeface="Calibri" pitchFamily="34" charset="-120"/>
              </a:rPr>
              <a:t>Agriculture is often not youth's first livelihood choice, even where it dominates local economies. Limited land, finance, and low pay push young people away.</a:t>
            </a:r>
          </a:p>
          <a:p>
            <a:pPr marL="177800" indent="-177800">
              <a:lnSpc>
                <a:spcPct val="92000"/>
              </a:lnSpc>
              <a:spcAft>
                <a:spcPts val="1000"/>
              </a:spcAft>
              <a:buSzPct val="100000"/>
            </a:pPr>
            <a:r>
              <a:rPr lang="en-US" sz="1400" dirty="0">
                <a:solidFill>
                  <a:srgbClr val="24312A"/>
                </a:solidFill>
                <a:latin typeface="Calibri" pitchFamily="34" charset="0"/>
                <a:ea typeface="Calibri" pitchFamily="34" charset="-122"/>
                <a:cs typeface="Calibri" pitchFamily="34" charset="-120"/>
              </a:rPr>
              <a:t>In South Asia, cultural norms and discriminatory inheritance laws further exclude young women from leadership and land access.</a:t>
            </a:r>
          </a:p>
          <a:p>
            <a:endParaRPr lang="en-GB" dirty="0"/>
          </a:p>
        </p:txBody>
      </p:sp>
      <p:sp>
        <p:nvSpPr>
          <p:cNvPr id="10" name="Text Placeholder 9">
            <a:extLst>
              <a:ext uri="{FF2B5EF4-FFF2-40B4-BE49-F238E27FC236}">
                <a16:creationId xmlns:a16="http://schemas.microsoft.com/office/drawing/2014/main" id="{E9E9F85B-BC6E-8D00-CA7A-381A4955F071}"/>
              </a:ext>
            </a:extLst>
          </p:cNvPr>
          <p:cNvSpPr>
            <a:spLocks noGrp="1"/>
          </p:cNvSpPr>
          <p:nvPr>
            <p:ph type="body" idx="22"/>
          </p:nvPr>
        </p:nvSpPr>
        <p:spPr/>
        <p:txBody>
          <a:bodyPr/>
          <a:lstStyle/>
          <a:p>
            <a:r>
              <a:rPr lang="en-GB" dirty="0"/>
              <a:t>Diets</a:t>
            </a:r>
          </a:p>
        </p:txBody>
      </p:sp>
      <p:sp>
        <p:nvSpPr>
          <p:cNvPr id="11" name="Text Placeholder 10">
            <a:extLst>
              <a:ext uri="{FF2B5EF4-FFF2-40B4-BE49-F238E27FC236}">
                <a16:creationId xmlns:a16="http://schemas.microsoft.com/office/drawing/2014/main" id="{F4656B14-A183-9ABA-4E57-5223D7F6F613}"/>
              </a:ext>
            </a:extLst>
          </p:cNvPr>
          <p:cNvSpPr>
            <a:spLocks noGrp="1"/>
          </p:cNvSpPr>
          <p:nvPr>
            <p:ph type="body" idx="23"/>
          </p:nvPr>
        </p:nvSpPr>
        <p:spPr/>
        <p:txBody>
          <a:bodyPr/>
          <a:lstStyle/>
          <a:p>
            <a:r>
              <a:rPr lang="en-GB" dirty="0"/>
              <a:t>Employment</a:t>
            </a:r>
          </a:p>
        </p:txBody>
      </p:sp>
      <p:sp>
        <p:nvSpPr>
          <p:cNvPr id="13" name="Text Placeholder 2">
            <a:extLst>
              <a:ext uri="{FF2B5EF4-FFF2-40B4-BE49-F238E27FC236}">
                <a16:creationId xmlns:a16="http://schemas.microsoft.com/office/drawing/2014/main" id="{58B3F47B-9E1C-3121-D982-5CDC7F2DCA5E}"/>
              </a:ext>
            </a:extLst>
          </p:cNvPr>
          <p:cNvSpPr txBox="1">
            <a:spLocks/>
          </p:cNvSpPr>
          <p:nvPr/>
        </p:nvSpPr>
        <p:spPr>
          <a:xfrm>
            <a:off x="479179" y="1764242"/>
            <a:ext cx="3531600" cy="1214575"/>
          </a:xfrm>
          <a:prstGeom prst="rect">
            <a:avLst/>
          </a:prstGeom>
        </p:spPr>
        <p:txBody>
          <a:bodyPr vert="horz" lIns="0" tIns="0" rIns="0" bIns="0" rtlCol="0">
            <a:noAutofit/>
          </a:bodyPr>
          <a:lstStyle>
            <a:lvl1pPr marL="7938" indent="-7938" algn="l" defTabSz="914400" rtl="0" eaLnBrk="1" latinLnBrk="0" hangingPunct="1">
              <a:lnSpc>
                <a:spcPct val="100000"/>
              </a:lnSpc>
              <a:spcBef>
                <a:spcPts val="1000"/>
              </a:spcBef>
              <a:buFont typeface="Arial" panose="020B0604020202020204" pitchFamily="34" charset="0"/>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200" dirty="0">
                <a:solidFill>
                  <a:schemeClr val="accent4"/>
                </a:solidFill>
              </a:rPr>
              <a:t>60% </a:t>
            </a:r>
            <a:r>
              <a:rPr lang="en-GB" dirty="0">
                <a:solidFill>
                  <a:schemeClr val="accent4"/>
                </a:solidFill>
              </a:rPr>
              <a:t>of the global youth population lives in Asia.</a:t>
            </a:r>
          </a:p>
        </p:txBody>
      </p:sp>
      <p:sp>
        <p:nvSpPr>
          <p:cNvPr id="15" name="Text Placeholder 2">
            <a:extLst>
              <a:ext uri="{FF2B5EF4-FFF2-40B4-BE49-F238E27FC236}">
                <a16:creationId xmlns:a16="http://schemas.microsoft.com/office/drawing/2014/main" id="{4D5EF077-40A8-B7A8-4870-7D5FB293F51C}"/>
              </a:ext>
            </a:extLst>
          </p:cNvPr>
          <p:cNvSpPr txBox="1">
            <a:spLocks/>
          </p:cNvSpPr>
          <p:nvPr/>
        </p:nvSpPr>
        <p:spPr>
          <a:xfrm>
            <a:off x="479425" y="3270028"/>
            <a:ext cx="3531600" cy="1214575"/>
          </a:xfrm>
          <a:prstGeom prst="rect">
            <a:avLst/>
          </a:prstGeom>
        </p:spPr>
        <p:txBody>
          <a:bodyPr vert="horz" lIns="0" tIns="0" rIns="0" bIns="0" rtlCol="0">
            <a:noAutofit/>
          </a:bodyPr>
          <a:lstStyle>
            <a:lvl1pPr marL="7938" indent="-7938" algn="l" defTabSz="914400" rtl="0" eaLnBrk="1" latinLnBrk="0" hangingPunct="1">
              <a:lnSpc>
                <a:spcPct val="100000"/>
              </a:lnSpc>
              <a:spcBef>
                <a:spcPts val="1000"/>
              </a:spcBef>
              <a:buFont typeface="Arial" panose="020B0604020202020204" pitchFamily="34" charset="0"/>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accent4"/>
                </a:solidFill>
              </a:rPr>
              <a:t>Young people are </a:t>
            </a:r>
            <a:r>
              <a:rPr lang="en-GB" sz="3200" dirty="0">
                <a:solidFill>
                  <a:schemeClr val="accent4"/>
                </a:solidFill>
              </a:rPr>
              <a:t>migrating to cities </a:t>
            </a:r>
            <a:r>
              <a:rPr lang="en-GB" dirty="0">
                <a:solidFill>
                  <a:schemeClr val="accent4"/>
                </a:solidFill>
              </a:rPr>
              <a:t>faster than other demographics.</a:t>
            </a:r>
          </a:p>
        </p:txBody>
      </p:sp>
      <p:sp>
        <p:nvSpPr>
          <p:cNvPr id="19" name="Text Placeholder 2">
            <a:extLst>
              <a:ext uri="{FF2B5EF4-FFF2-40B4-BE49-F238E27FC236}">
                <a16:creationId xmlns:a16="http://schemas.microsoft.com/office/drawing/2014/main" id="{008C5316-8433-8169-3A9C-DAF4BE84333B}"/>
              </a:ext>
            </a:extLst>
          </p:cNvPr>
          <p:cNvSpPr txBox="1">
            <a:spLocks/>
          </p:cNvSpPr>
          <p:nvPr/>
        </p:nvSpPr>
        <p:spPr>
          <a:xfrm>
            <a:off x="479425" y="5126789"/>
            <a:ext cx="3531600" cy="1214575"/>
          </a:xfrm>
          <a:prstGeom prst="rect">
            <a:avLst/>
          </a:prstGeom>
        </p:spPr>
        <p:txBody>
          <a:bodyPr vert="horz" lIns="0" tIns="0" rIns="0" bIns="0" rtlCol="0">
            <a:noAutofit/>
          </a:bodyPr>
          <a:lstStyle>
            <a:lvl1pPr marL="7938" indent="-7938" algn="l" defTabSz="914400" rtl="0" eaLnBrk="1" latinLnBrk="0" hangingPunct="1">
              <a:lnSpc>
                <a:spcPct val="100000"/>
              </a:lnSpc>
              <a:spcBef>
                <a:spcPts val="1000"/>
              </a:spcBef>
              <a:buFont typeface="Arial" panose="020B0604020202020204" pitchFamily="34" charset="0"/>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200" dirty="0">
                <a:solidFill>
                  <a:schemeClr val="accent4"/>
                </a:solidFill>
              </a:rPr>
              <a:t>16-30% </a:t>
            </a:r>
            <a:r>
              <a:rPr lang="en-GB" dirty="0">
                <a:solidFill>
                  <a:schemeClr val="accent4"/>
                </a:solidFill>
              </a:rPr>
              <a:t>of youth in </a:t>
            </a:r>
            <a:r>
              <a:rPr lang="en-GB" dirty="0" err="1">
                <a:solidFill>
                  <a:schemeClr val="accent4"/>
                </a:solidFill>
              </a:rPr>
              <a:t>asia</a:t>
            </a:r>
            <a:r>
              <a:rPr lang="en-GB" dirty="0">
                <a:solidFill>
                  <a:schemeClr val="accent4"/>
                </a:solidFill>
              </a:rPr>
              <a:t> are NEET*</a:t>
            </a:r>
          </a:p>
        </p:txBody>
      </p:sp>
      <p:sp>
        <p:nvSpPr>
          <p:cNvPr id="20" name="TextBox 19">
            <a:extLst>
              <a:ext uri="{FF2B5EF4-FFF2-40B4-BE49-F238E27FC236}">
                <a16:creationId xmlns:a16="http://schemas.microsoft.com/office/drawing/2014/main" id="{6512553D-BD2D-5251-7449-C25B4CCCCB03}"/>
              </a:ext>
            </a:extLst>
          </p:cNvPr>
          <p:cNvSpPr txBox="1"/>
          <p:nvPr/>
        </p:nvSpPr>
        <p:spPr>
          <a:xfrm>
            <a:off x="232655" y="6428554"/>
            <a:ext cx="4426212" cy="261610"/>
          </a:xfrm>
          <a:prstGeom prst="rect">
            <a:avLst/>
          </a:prstGeom>
          <a:noFill/>
        </p:spPr>
        <p:txBody>
          <a:bodyPr wrap="none" rtlCol="0">
            <a:spAutoFit/>
          </a:bodyPr>
          <a:lstStyle/>
          <a:p>
            <a:r>
              <a:rPr lang="en-GB" sz="1100" dirty="0"/>
              <a:t>*This varies by country and is 2x higher for young women than men.</a:t>
            </a:r>
          </a:p>
        </p:txBody>
      </p:sp>
      <p:sp>
        <p:nvSpPr>
          <p:cNvPr id="22" name="TextBox 21">
            <a:extLst>
              <a:ext uri="{FF2B5EF4-FFF2-40B4-BE49-F238E27FC236}">
                <a16:creationId xmlns:a16="http://schemas.microsoft.com/office/drawing/2014/main" id="{8C784830-DAF8-3EFE-6DFF-E19B6668FAC5}"/>
              </a:ext>
            </a:extLst>
          </p:cNvPr>
          <p:cNvSpPr txBox="1"/>
          <p:nvPr/>
        </p:nvSpPr>
        <p:spPr>
          <a:xfrm>
            <a:off x="6449425" y="6476648"/>
            <a:ext cx="2464136" cy="261610"/>
          </a:xfrm>
          <a:prstGeom prst="rect">
            <a:avLst/>
          </a:prstGeom>
          <a:noFill/>
        </p:spPr>
        <p:txBody>
          <a:bodyPr wrap="none" rtlCol="0">
            <a:spAutoFit/>
          </a:bodyPr>
          <a:lstStyle/>
          <a:p>
            <a:r>
              <a:rPr lang="en-GB" sz="1100" dirty="0"/>
              <a:t>Source: ILO, UNFPA, FAO, UNICEF</a:t>
            </a:r>
          </a:p>
        </p:txBody>
      </p:sp>
    </p:spTree>
    <p:extLst>
      <p:ext uri="{BB962C8B-B14F-4D97-AF65-F5344CB8AC3E}">
        <p14:creationId xmlns:p14="http://schemas.microsoft.com/office/powerpoint/2010/main" val="399718139"/>
      </p:ext>
    </p:extLst>
  </p:cSld>
  <p:clrMapOvr>
    <a:masterClrMapping/>
  </p:clrMapOvr>
  <p:extLst>
    <p:ext uri="{6950BFC3-D8DA-4A85-94F7-54DA5524770B}">
      <p188:commentRel xmlns:p188="http://schemas.microsoft.com/office/powerpoint/2018/8/main" r:id="rId2"/>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6FEC3-3B86-9698-BC6F-76BF90E9EF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43E26C-3A8A-86D0-B4E9-C4E5A9E7306D}"/>
              </a:ext>
            </a:extLst>
          </p:cNvPr>
          <p:cNvSpPr>
            <a:spLocks noGrp="1"/>
          </p:cNvSpPr>
          <p:nvPr>
            <p:ph type="title"/>
          </p:nvPr>
        </p:nvSpPr>
        <p:spPr/>
        <p:txBody>
          <a:bodyPr/>
          <a:lstStyle/>
          <a:p>
            <a:r>
              <a:rPr lang="en-GB" dirty="0"/>
              <a:t>Context – Demand creation in Asia</a:t>
            </a:r>
          </a:p>
        </p:txBody>
      </p:sp>
      <p:sp>
        <p:nvSpPr>
          <p:cNvPr id="7" name="Content Placeholder 6">
            <a:extLst>
              <a:ext uri="{FF2B5EF4-FFF2-40B4-BE49-F238E27FC236}">
                <a16:creationId xmlns:a16="http://schemas.microsoft.com/office/drawing/2014/main" id="{DB132806-0598-FBE9-1FE5-6BD225A0B462}"/>
              </a:ext>
            </a:extLst>
          </p:cNvPr>
          <p:cNvSpPr>
            <a:spLocks noGrp="1"/>
          </p:cNvSpPr>
          <p:nvPr>
            <p:ph idx="19"/>
          </p:nvPr>
        </p:nvSpPr>
        <p:spPr/>
        <p:txBody>
          <a:bodyPr>
            <a:normAutofit fontScale="92500" lnSpcReduction="10000"/>
          </a:bodyPr>
          <a:lstStyle/>
          <a:p>
            <a:pPr marL="177800" indent="-177800">
              <a:lnSpc>
                <a:spcPct val="112000"/>
              </a:lnSpc>
              <a:spcAft>
                <a:spcPts val="1000"/>
              </a:spcAft>
              <a:buSzPct val="100000"/>
            </a:pPr>
            <a:r>
              <a:rPr lang="en-US" dirty="0">
                <a:solidFill>
                  <a:srgbClr val="24312A"/>
                </a:solidFill>
                <a:latin typeface="Calibri" pitchFamily="34" charset="0"/>
                <a:ea typeface="Calibri" pitchFamily="34" charset="-122"/>
                <a:cs typeface="Calibri" pitchFamily="34" charset="-120"/>
              </a:rPr>
              <a:t>Hunger is falling regionally, but progress is uneven Asia-Pacific is still not on track for 2030 nutrition targets.</a:t>
            </a:r>
            <a:endParaRPr lang="en-US" dirty="0"/>
          </a:p>
          <a:p>
            <a:pPr marL="177800" indent="-177800">
              <a:lnSpc>
                <a:spcPct val="112000"/>
              </a:lnSpc>
              <a:spcAft>
                <a:spcPts val="1000"/>
              </a:spcAft>
              <a:buSzPct val="100000"/>
            </a:pPr>
            <a:r>
              <a:rPr lang="en-US" dirty="0">
                <a:solidFill>
                  <a:srgbClr val="24312A"/>
                </a:solidFill>
                <a:latin typeface="Calibri" pitchFamily="34" charset="0"/>
                <a:ea typeface="Calibri" pitchFamily="34" charset="-122"/>
                <a:cs typeface="Calibri" pitchFamily="34" charset="-120"/>
              </a:rPr>
              <a:t>Southern Asia hosts the majority of the region's stunted (55.9M) and wasted (25.2M) children.</a:t>
            </a:r>
            <a:endParaRPr lang="en-US" dirty="0"/>
          </a:p>
          <a:p>
            <a:pPr marL="177800" indent="-177800">
              <a:lnSpc>
                <a:spcPct val="112000"/>
              </a:lnSpc>
              <a:spcAft>
                <a:spcPts val="1000"/>
              </a:spcAft>
              <a:buSzPct val="100000"/>
            </a:pPr>
            <a:r>
              <a:rPr lang="en-US" dirty="0">
                <a:solidFill>
                  <a:srgbClr val="24312A"/>
                </a:solidFill>
                <a:latin typeface="Calibri" pitchFamily="34" charset="0"/>
                <a:ea typeface="Calibri" pitchFamily="34" charset="-122"/>
                <a:cs typeface="Calibri" pitchFamily="34" charset="-120"/>
              </a:rPr>
              <a:t>Only about one-third of children aged 6–23 months and two-thirds of women meet minimum dietary diversity worldwide.</a:t>
            </a:r>
            <a:endParaRPr lang="en-US" dirty="0"/>
          </a:p>
          <a:p>
            <a:pPr marL="177800" indent="-177800">
              <a:lnSpc>
                <a:spcPct val="112000"/>
              </a:lnSpc>
              <a:spcAft>
                <a:spcPts val="1000"/>
              </a:spcAft>
              <a:buSzPct val="100000"/>
            </a:pPr>
            <a:r>
              <a:rPr lang="en-US" dirty="0">
                <a:solidFill>
                  <a:srgbClr val="24312A"/>
                </a:solidFill>
                <a:latin typeface="Calibri" pitchFamily="34" charset="0"/>
                <a:ea typeface="Calibri" pitchFamily="34" charset="-122"/>
                <a:cs typeface="Calibri" pitchFamily="34" charset="-120"/>
              </a:rPr>
              <a:t>Diet affordability has improved in Asia since 2022, but remains out of reach for hundreds of millions.</a:t>
            </a:r>
            <a:endParaRPr lang="en-US" dirty="0"/>
          </a:p>
          <a:p>
            <a:endParaRPr lang="en-GB" dirty="0"/>
          </a:p>
        </p:txBody>
      </p:sp>
      <p:sp>
        <p:nvSpPr>
          <p:cNvPr id="8" name="Content Placeholder 7">
            <a:extLst>
              <a:ext uri="{FF2B5EF4-FFF2-40B4-BE49-F238E27FC236}">
                <a16:creationId xmlns:a16="http://schemas.microsoft.com/office/drawing/2014/main" id="{4FF01516-9ADB-143B-A9F5-B885427D4B96}"/>
              </a:ext>
            </a:extLst>
          </p:cNvPr>
          <p:cNvSpPr>
            <a:spLocks noGrp="1"/>
          </p:cNvSpPr>
          <p:nvPr>
            <p:ph idx="20"/>
          </p:nvPr>
        </p:nvSpPr>
        <p:spPr/>
        <p:txBody>
          <a:bodyPr>
            <a:normAutofit lnSpcReduction="10000"/>
          </a:bodyPr>
          <a:lstStyle/>
          <a:p>
            <a:pPr marL="177800" indent="-177800">
              <a:lnSpc>
                <a:spcPct val="112000"/>
              </a:lnSpc>
              <a:spcAft>
                <a:spcPts val="1000"/>
              </a:spcAft>
              <a:buSzPct val="100000"/>
            </a:pPr>
            <a:r>
              <a:rPr lang="en-US" dirty="0">
                <a:solidFill>
                  <a:srgbClr val="24312A"/>
                </a:solidFill>
                <a:latin typeface="Calibri" pitchFamily="34" charset="0"/>
                <a:ea typeface="Calibri" pitchFamily="34" charset="-122"/>
                <a:cs typeface="Calibri" pitchFamily="34" charset="-120"/>
              </a:rPr>
              <a:t>Global adult obesity nearly doubled its rate of rise: 12.1% (2012) → 15.8% (2022), alongside growing </a:t>
            </a:r>
            <a:r>
              <a:rPr lang="en-US" dirty="0" err="1">
                <a:solidFill>
                  <a:srgbClr val="24312A"/>
                </a:solidFill>
                <a:latin typeface="Calibri" pitchFamily="34" charset="0"/>
                <a:ea typeface="Calibri" pitchFamily="34" charset="-122"/>
                <a:cs typeface="Calibri" pitchFamily="34" charset="-120"/>
              </a:rPr>
              <a:t>anaemia</a:t>
            </a:r>
            <a:r>
              <a:rPr lang="en-US" dirty="0">
                <a:solidFill>
                  <a:srgbClr val="24312A"/>
                </a:solidFill>
                <a:latin typeface="Calibri" pitchFamily="34" charset="0"/>
                <a:ea typeface="Calibri" pitchFamily="34" charset="-122"/>
                <a:cs typeface="Calibri" pitchFamily="34" charset="-120"/>
              </a:rPr>
              <a:t> in women.</a:t>
            </a:r>
            <a:endParaRPr lang="en-US" dirty="0"/>
          </a:p>
          <a:p>
            <a:pPr marL="177800" indent="-177800">
              <a:lnSpc>
                <a:spcPct val="112000"/>
              </a:lnSpc>
              <a:spcAft>
                <a:spcPts val="1000"/>
              </a:spcAft>
              <a:buSzPct val="100000"/>
            </a:pPr>
            <a:r>
              <a:rPr lang="en-US" dirty="0">
                <a:solidFill>
                  <a:srgbClr val="24312A"/>
                </a:solidFill>
                <a:latin typeface="Calibri" pitchFamily="34" charset="0"/>
                <a:ea typeface="Calibri" pitchFamily="34" charset="-122"/>
                <a:cs typeface="Calibri" pitchFamily="34" charset="-120"/>
              </a:rPr>
              <a:t>Ultra-processed food consumption is climbing sharply across the region </a:t>
            </a:r>
            <a:r>
              <a:rPr lang="en-US" dirty="0" err="1">
                <a:solidFill>
                  <a:srgbClr val="24312A"/>
                </a:solidFill>
                <a:latin typeface="Calibri" pitchFamily="34" charset="0"/>
                <a:ea typeface="Calibri" pitchFamily="34" charset="-122"/>
                <a:cs typeface="Calibri" pitchFamily="34" charset="-120"/>
              </a:rPr>
              <a:t>Westernised</a:t>
            </a:r>
            <a:r>
              <a:rPr lang="en-US" dirty="0">
                <a:solidFill>
                  <a:srgbClr val="24312A"/>
                </a:solidFill>
                <a:latin typeface="Calibri" pitchFamily="34" charset="0"/>
                <a:ea typeface="Calibri" pitchFamily="34" charset="-122"/>
                <a:cs typeface="Calibri" pitchFamily="34" charset="-120"/>
              </a:rPr>
              <a:t> shift toward ultra-processed, higher-fat diets.</a:t>
            </a:r>
            <a:endParaRPr lang="en-US" dirty="0"/>
          </a:p>
          <a:p>
            <a:pPr marL="177800" indent="-177800">
              <a:lnSpc>
                <a:spcPct val="112000"/>
              </a:lnSpc>
              <a:spcAft>
                <a:spcPts val="1000"/>
              </a:spcAft>
              <a:buSzPct val="100000"/>
            </a:pPr>
            <a:r>
              <a:rPr lang="en-US" dirty="0">
                <a:solidFill>
                  <a:srgbClr val="24312A"/>
                </a:solidFill>
                <a:latin typeface="Calibri" pitchFamily="34" charset="0"/>
                <a:ea typeface="Calibri" pitchFamily="34" charset="-122"/>
                <a:cs typeface="Calibri" pitchFamily="34" charset="-120"/>
              </a:rPr>
              <a:t>Rising incomes expand UPF purchasing power, while for lower-income groups UPFs act as cheap calorie substitutes for fresh food.</a:t>
            </a:r>
            <a:endParaRPr lang="en-US" dirty="0"/>
          </a:p>
          <a:p>
            <a:endParaRPr lang="en-GB" dirty="0"/>
          </a:p>
        </p:txBody>
      </p:sp>
      <p:sp>
        <p:nvSpPr>
          <p:cNvPr id="10" name="Text Placeholder 9">
            <a:extLst>
              <a:ext uri="{FF2B5EF4-FFF2-40B4-BE49-F238E27FC236}">
                <a16:creationId xmlns:a16="http://schemas.microsoft.com/office/drawing/2014/main" id="{AF4D1C95-1F1D-34A6-2833-F811CE99447F}"/>
              </a:ext>
            </a:extLst>
          </p:cNvPr>
          <p:cNvSpPr>
            <a:spLocks noGrp="1"/>
          </p:cNvSpPr>
          <p:nvPr>
            <p:ph type="body" idx="22"/>
          </p:nvPr>
        </p:nvSpPr>
        <p:spPr/>
        <p:txBody>
          <a:bodyPr/>
          <a:lstStyle/>
          <a:p>
            <a:r>
              <a:rPr lang="en-GB" dirty="0"/>
              <a:t>PERSISTANT UNDERNUTRITION</a:t>
            </a:r>
          </a:p>
        </p:txBody>
      </p:sp>
      <p:sp>
        <p:nvSpPr>
          <p:cNvPr id="11" name="Text Placeholder 10">
            <a:extLst>
              <a:ext uri="{FF2B5EF4-FFF2-40B4-BE49-F238E27FC236}">
                <a16:creationId xmlns:a16="http://schemas.microsoft.com/office/drawing/2014/main" id="{EC504710-5AFB-7852-1650-77469AAE2F25}"/>
              </a:ext>
            </a:extLst>
          </p:cNvPr>
          <p:cNvSpPr>
            <a:spLocks noGrp="1"/>
          </p:cNvSpPr>
          <p:nvPr>
            <p:ph type="body" idx="23"/>
          </p:nvPr>
        </p:nvSpPr>
        <p:spPr/>
        <p:txBody>
          <a:bodyPr/>
          <a:lstStyle/>
          <a:p>
            <a:r>
              <a:rPr lang="en-GB" dirty="0"/>
              <a:t>RISING NUTRITION TRANSITION</a:t>
            </a:r>
          </a:p>
        </p:txBody>
      </p:sp>
      <p:sp>
        <p:nvSpPr>
          <p:cNvPr id="13" name="Text Placeholder 2">
            <a:extLst>
              <a:ext uri="{FF2B5EF4-FFF2-40B4-BE49-F238E27FC236}">
                <a16:creationId xmlns:a16="http://schemas.microsoft.com/office/drawing/2014/main" id="{6ACAB343-DEB0-5F8B-35E2-8DBB6E443022}"/>
              </a:ext>
            </a:extLst>
          </p:cNvPr>
          <p:cNvSpPr txBox="1">
            <a:spLocks/>
          </p:cNvSpPr>
          <p:nvPr/>
        </p:nvSpPr>
        <p:spPr>
          <a:xfrm>
            <a:off x="479179" y="1764242"/>
            <a:ext cx="3531600" cy="1214575"/>
          </a:xfrm>
          <a:prstGeom prst="rect">
            <a:avLst/>
          </a:prstGeom>
        </p:spPr>
        <p:txBody>
          <a:bodyPr vert="horz" lIns="0" tIns="0" rIns="0" bIns="0" rtlCol="0">
            <a:noAutofit/>
          </a:bodyPr>
          <a:lstStyle>
            <a:lvl1pPr marL="7938" indent="-7938" algn="l" defTabSz="914400" rtl="0" eaLnBrk="1" latinLnBrk="0" hangingPunct="1">
              <a:lnSpc>
                <a:spcPct val="100000"/>
              </a:lnSpc>
              <a:spcBef>
                <a:spcPts val="1000"/>
              </a:spcBef>
              <a:buFont typeface="Arial" panose="020B0604020202020204" pitchFamily="34" charset="0"/>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200" dirty="0">
                <a:solidFill>
                  <a:schemeClr val="accent4"/>
                </a:solidFill>
              </a:rPr>
              <a:t>1.9 billion people </a:t>
            </a:r>
            <a:r>
              <a:rPr lang="en-GB" dirty="0">
                <a:solidFill>
                  <a:schemeClr val="accent4"/>
                </a:solidFill>
              </a:rPr>
              <a:t>in Asia unable to afford a healthy diet.</a:t>
            </a:r>
          </a:p>
        </p:txBody>
      </p:sp>
      <p:sp>
        <p:nvSpPr>
          <p:cNvPr id="4" name="Text 19">
            <a:extLst>
              <a:ext uri="{FF2B5EF4-FFF2-40B4-BE49-F238E27FC236}">
                <a16:creationId xmlns:a16="http://schemas.microsoft.com/office/drawing/2014/main" id="{BE34D882-286D-DFFA-C21C-87B9E703A0FB}"/>
              </a:ext>
            </a:extLst>
          </p:cNvPr>
          <p:cNvSpPr/>
          <p:nvPr/>
        </p:nvSpPr>
        <p:spPr>
          <a:xfrm>
            <a:off x="401991" y="6498147"/>
            <a:ext cx="11064240" cy="292608"/>
          </a:xfrm>
          <a:prstGeom prst="rect">
            <a:avLst/>
          </a:prstGeom>
          <a:noFill/>
          <a:ln/>
        </p:spPr>
        <p:txBody>
          <a:bodyPr wrap="square" lIns="0" tIns="0" rIns="0" bIns="0" rtlCol="0" anchor="ctr"/>
          <a:lstStyle/>
          <a:p>
            <a:pPr marL="0" indent="0">
              <a:buNone/>
            </a:pPr>
            <a:r>
              <a:rPr lang="en-US" sz="850" dirty="0">
                <a:latin typeface="Calibri" pitchFamily="34" charset="0"/>
                <a:ea typeface="Calibri" pitchFamily="34" charset="-122"/>
                <a:cs typeface="Calibri" pitchFamily="34" charset="-120"/>
              </a:rPr>
              <a:t>Sources: FAO/IFAD/UNEP/WFP/WHO, State of Food Security &amp; Nutrition in Asia-Pacific (2025) and SOFI 2025; Lu et al., Foods (2025); Lee et al., </a:t>
            </a:r>
            <a:endParaRPr lang="en-US" sz="850" dirty="0"/>
          </a:p>
        </p:txBody>
      </p:sp>
    </p:spTree>
    <p:extLst>
      <p:ext uri="{BB962C8B-B14F-4D97-AF65-F5344CB8AC3E}">
        <p14:creationId xmlns:p14="http://schemas.microsoft.com/office/powerpoint/2010/main" val="10904007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795230F-9203-36E0-8E83-224BEAE0C34C}"/>
              </a:ext>
            </a:extLst>
          </p:cNvPr>
          <p:cNvGrpSpPr/>
          <p:nvPr/>
        </p:nvGrpSpPr>
        <p:grpSpPr>
          <a:xfrm>
            <a:off x="580366" y="1418087"/>
            <a:ext cx="11137106" cy="4703493"/>
            <a:chOff x="580366" y="1418087"/>
            <a:chExt cx="11137106" cy="4703493"/>
          </a:xfrm>
        </p:grpSpPr>
        <p:grpSp>
          <p:nvGrpSpPr>
            <p:cNvPr id="1037" name="Group 1036">
              <a:extLst>
                <a:ext uri="{FF2B5EF4-FFF2-40B4-BE49-F238E27FC236}">
                  <a16:creationId xmlns:a16="http://schemas.microsoft.com/office/drawing/2014/main" id="{BA76F53E-A2BA-5304-EE2B-81341DDE5558}"/>
                </a:ext>
              </a:extLst>
            </p:cNvPr>
            <p:cNvGrpSpPr/>
            <p:nvPr/>
          </p:nvGrpSpPr>
          <p:grpSpPr>
            <a:xfrm>
              <a:off x="580366" y="1418087"/>
              <a:ext cx="3175000" cy="4378265"/>
              <a:chOff x="544741" y="1418087"/>
              <a:chExt cx="3175000" cy="4378265"/>
            </a:xfrm>
          </p:grpSpPr>
          <p:sp>
            <p:nvSpPr>
              <p:cNvPr id="30" name="Shape 27">
                <a:extLst>
                  <a:ext uri="{FF2B5EF4-FFF2-40B4-BE49-F238E27FC236}">
                    <a16:creationId xmlns:a16="http://schemas.microsoft.com/office/drawing/2014/main" id="{864E0D91-097C-FBCD-698A-57F267DDE9CE}"/>
                  </a:ext>
                </a:extLst>
              </p:cNvPr>
              <p:cNvSpPr/>
              <p:nvPr/>
            </p:nvSpPr>
            <p:spPr>
              <a:xfrm>
                <a:off x="544741" y="1418087"/>
                <a:ext cx="3175000" cy="4221778"/>
              </a:xfrm>
              <a:prstGeom prst="roundRect">
                <a:avLst>
                  <a:gd name="adj" fmla="val 4651"/>
                </a:avLst>
              </a:prstGeom>
              <a:solidFill>
                <a:srgbClr val="F7FAFB"/>
              </a:solidFill>
              <a:ln w="6350">
                <a:solidFill>
                  <a:srgbClr val="DCE8EB"/>
                </a:solidFill>
                <a:prstDash val="solid"/>
              </a:ln>
              <a:effectLst>
                <a:outerShdw blurRad="50800" dist="12700" dir="5400000" algn="bl" rotWithShape="0">
                  <a:srgbClr val="000000">
                    <a:alpha val="6000"/>
                  </a:srgbClr>
                </a:outerShdw>
              </a:effectLst>
            </p:spPr>
            <p:txBody>
              <a:bodyPr/>
              <a:lstStyle/>
              <a:p>
                <a:endParaRPr lang="en-GB" dirty="0">
                  <a:latin typeface="+mj-lt"/>
                </a:endParaRPr>
              </a:p>
            </p:txBody>
          </p:sp>
          <p:sp>
            <p:nvSpPr>
              <p:cNvPr id="37" name="Oval 36">
                <a:extLst>
                  <a:ext uri="{FF2B5EF4-FFF2-40B4-BE49-F238E27FC236}">
                    <a16:creationId xmlns:a16="http://schemas.microsoft.com/office/drawing/2014/main" id="{CC4990D2-7F3E-0CD1-963B-92554129C7DE}"/>
                  </a:ext>
                </a:extLst>
              </p:cNvPr>
              <p:cNvSpPr/>
              <p:nvPr/>
            </p:nvSpPr>
            <p:spPr>
              <a:xfrm>
                <a:off x="639325" y="1618959"/>
                <a:ext cx="329184" cy="329184"/>
              </a:xfrm>
              <a:prstGeom prst="ellipse">
                <a:avLst/>
              </a:prstGeom>
              <a:solidFill>
                <a:srgbClr val="B10A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b="1">
                    <a:solidFill>
                      <a:srgbClr val="FFFFFF"/>
                    </a:solidFill>
                    <a:latin typeface="Montserrat" panose="00000500000000000000" pitchFamily="2" charset="0"/>
                  </a:rPr>
                  <a:t>1</a:t>
                </a:r>
              </a:p>
            </p:txBody>
          </p:sp>
          <p:pic>
            <p:nvPicPr>
              <p:cNvPr id="38" name="Picture 37">
                <a:extLst>
                  <a:ext uri="{FF2B5EF4-FFF2-40B4-BE49-F238E27FC236}">
                    <a16:creationId xmlns:a16="http://schemas.microsoft.com/office/drawing/2014/main" id="{4C84CD22-E47D-53BC-1672-0D7461D83D8A}"/>
                  </a:ext>
                </a:extLst>
              </p:cNvPr>
              <p:cNvPicPr>
                <a:picLocks noChangeAspect="1"/>
              </p:cNvPicPr>
              <p:nvPr/>
            </p:nvPicPr>
            <p:blipFill>
              <a:blip r:embed="rId3"/>
              <a:stretch>
                <a:fillRect/>
              </a:stretch>
            </p:blipFill>
            <p:spPr>
              <a:xfrm>
                <a:off x="1549781" y="2203905"/>
                <a:ext cx="1724492" cy="662217"/>
              </a:xfrm>
              <a:prstGeom prst="rect">
                <a:avLst/>
              </a:prstGeom>
            </p:spPr>
          </p:pic>
          <p:sp>
            <p:nvSpPr>
              <p:cNvPr id="39" name="TextBox 38">
                <a:extLst>
                  <a:ext uri="{FF2B5EF4-FFF2-40B4-BE49-F238E27FC236}">
                    <a16:creationId xmlns:a16="http://schemas.microsoft.com/office/drawing/2014/main" id="{6138D76E-DDE7-75E7-C1B7-213EC388C510}"/>
                  </a:ext>
                </a:extLst>
              </p:cNvPr>
              <p:cNvSpPr txBox="1"/>
              <p:nvPr/>
            </p:nvSpPr>
            <p:spPr>
              <a:xfrm>
                <a:off x="1589694" y="2941316"/>
                <a:ext cx="1011918" cy="261610"/>
              </a:xfrm>
              <a:prstGeom prst="rect">
                <a:avLst/>
              </a:prstGeom>
              <a:noFill/>
            </p:spPr>
            <p:txBody>
              <a:bodyPr wrap="square">
                <a:spAutoFit/>
              </a:bodyPr>
              <a:lstStyle/>
              <a:p>
                <a:r>
                  <a:rPr lang="en-GB" sz="1100" dirty="0">
                    <a:solidFill>
                      <a:srgbClr val="666666"/>
                    </a:solidFill>
                    <a:latin typeface="Montserrat" panose="00000500000000000000" pitchFamily="2" charset="0"/>
                  </a:rPr>
                  <a:t>Uganda</a:t>
                </a:r>
                <a:endParaRPr sz="1100" dirty="0">
                  <a:solidFill>
                    <a:srgbClr val="666666"/>
                  </a:solidFill>
                  <a:latin typeface="Montserrat" panose="00000500000000000000" pitchFamily="2" charset="0"/>
                </a:endParaRPr>
              </a:p>
            </p:txBody>
          </p:sp>
          <p:sp>
            <p:nvSpPr>
              <p:cNvPr id="40" name="TextBox 39">
                <a:extLst>
                  <a:ext uri="{FF2B5EF4-FFF2-40B4-BE49-F238E27FC236}">
                    <a16:creationId xmlns:a16="http://schemas.microsoft.com/office/drawing/2014/main" id="{8BEBD63C-BEA0-6D64-9294-7C312C1AF830}"/>
                  </a:ext>
                </a:extLst>
              </p:cNvPr>
              <p:cNvSpPr txBox="1"/>
              <p:nvPr/>
            </p:nvSpPr>
            <p:spPr>
              <a:xfrm>
                <a:off x="2586491" y="2924553"/>
                <a:ext cx="1011918" cy="261610"/>
              </a:xfrm>
              <a:prstGeom prst="rect">
                <a:avLst/>
              </a:prstGeom>
              <a:noFill/>
            </p:spPr>
            <p:txBody>
              <a:bodyPr wrap="square">
                <a:spAutoFit/>
              </a:bodyPr>
              <a:lstStyle/>
              <a:p>
                <a:r>
                  <a:rPr lang="en-GB" sz="1100" dirty="0">
                    <a:solidFill>
                      <a:srgbClr val="666666"/>
                    </a:solidFill>
                    <a:latin typeface="Montserrat" panose="00000500000000000000" pitchFamily="2" charset="0"/>
                  </a:rPr>
                  <a:t>Kenya</a:t>
                </a:r>
                <a:endParaRPr sz="1100" dirty="0">
                  <a:solidFill>
                    <a:srgbClr val="666666"/>
                  </a:solidFill>
                  <a:latin typeface="Montserrat" panose="00000500000000000000" pitchFamily="2" charset="0"/>
                </a:endParaRPr>
              </a:p>
            </p:txBody>
          </p:sp>
          <p:pic>
            <p:nvPicPr>
              <p:cNvPr id="41" name="Picture 40">
                <a:extLst>
                  <a:ext uri="{FF2B5EF4-FFF2-40B4-BE49-F238E27FC236}">
                    <a16:creationId xmlns:a16="http://schemas.microsoft.com/office/drawing/2014/main" id="{BCDF2FD8-FA37-F1F6-7CCD-B9C24EC3116D}"/>
                  </a:ext>
                </a:extLst>
              </p:cNvPr>
              <p:cNvPicPr>
                <a:picLocks noChangeAspect="1"/>
              </p:cNvPicPr>
              <p:nvPr/>
            </p:nvPicPr>
            <p:blipFill>
              <a:blip r:embed="rId4"/>
              <a:stretch>
                <a:fillRect/>
              </a:stretch>
            </p:blipFill>
            <p:spPr>
              <a:xfrm>
                <a:off x="803202" y="2269928"/>
                <a:ext cx="603324" cy="607486"/>
              </a:xfrm>
              <a:prstGeom prst="rect">
                <a:avLst/>
              </a:prstGeom>
            </p:spPr>
          </p:pic>
          <p:sp>
            <p:nvSpPr>
              <p:cNvPr id="42" name="TextBox 41">
                <a:extLst>
                  <a:ext uri="{FF2B5EF4-FFF2-40B4-BE49-F238E27FC236}">
                    <a16:creationId xmlns:a16="http://schemas.microsoft.com/office/drawing/2014/main" id="{1E9E4336-4A4F-94D5-666D-E10EB02C1539}"/>
                  </a:ext>
                </a:extLst>
              </p:cNvPr>
              <p:cNvSpPr txBox="1"/>
              <p:nvPr/>
            </p:nvSpPr>
            <p:spPr>
              <a:xfrm>
                <a:off x="820438" y="2959459"/>
                <a:ext cx="1011918" cy="261610"/>
              </a:xfrm>
              <a:prstGeom prst="rect">
                <a:avLst/>
              </a:prstGeom>
              <a:noFill/>
            </p:spPr>
            <p:txBody>
              <a:bodyPr wrap="square" lIns="91440" tIns="45720" rIns="91440" bIns="45720" anchor="t">
                <a:spAutoFit/>
              </a:bodyPr>
              <a:lstStyle/>
              <a:p>
                <a:r>
                  <a:rPr lang="en-GB" sz="1100" dirty="0">
                    <a:solidFill>
                      <a:srgbClr val="666666"/>
                    </a:solidFill>
                    <a:latin typeface="Montserrat"/>
                  </a:rPr>
                  <a:t>Benin</a:t>
                </a:r>
                <a:endParaRPr lang="en-US" dirty="0"/>
              </a:p>
            </p:txBody>
          </p:sp>
          <p:sp>
            <p:nvSpPr>
              <p:cNvPr id="43" name="Text Placeholder 25">
                <a:extLst>
                  <a:ext uri="{FF2B5EF4-FFF2-40B4-BE49-F238E27FC236}">
                    <a16:creationId xmlns:a16="http://schemas.microsoft.com/office/drawing/2014/main" id="{75616EAF-B0EF-2B33-C2C2-917D8AB4FF8D}"/>
                  </a:ext>
                </a:extLst>
              </p:cNvPr>
              <p:cNvSpPr txBox="1">
                <a:spLocks/>
              </p:cNvSpPr>
              <p:nvPr/>
            </p:nvSpPr>
            <p:spPr>
              <a:xfrm>
                <a:off x="1106342" y="1642153"/>
                <a:ext cx="2613399" cy="515303"/>
              </a:xfrm>
              <a:prstGeom prst="rect">
                <a:avLst/>
              </a:prstGeom>
            </p:spPr>
            <p:txBody>
              <a:bodyPr vert="horz" lIns="0" tIns="0" rIns="0" bIns="0" rtlCol="0">
                <a:noAutofit/>
              </a:bodyPr>
              <a:lstStyle>
                <a:lvl1pPr marL="7938" indent="-7938" algn="l" defTabSz="914400" rtl="0" eaLnBrk="1" latinLnBrk="0" hangingPunct="1">
                  <a:lnSpc>
                    <a:spcPct val="100000"/>
                  </a:lnSpc>
                  <a:spcBef>
                    <a:spcPts val="1000"/>
                  </a:spcBef>
                  <a:buFont typeface="Arial" panose="020B0604020202020204" pitchFamily="34" charset="0"/>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Build a platform</a:t>
                </a:r>
              </a:p>
            </p:txBody>
          </p:sp>
          <p:sp>
            <p:nvSpPr>
              <p:cNvPr id="44" name="Content Placeholder 5">
                <a:extLst>
                  <a:ext uri="{FF2B5EF4-FFF2-40B4-BE49-F238E27FC236}">
                    <a16:creationId xmlns:a16="http://schemas.microsoft.com/office/drawing/2014/main" id="{F5EB6564-682E-ECAD-B786-4D4F63F0CC3F}"/>
                  </a:ext>
                </a:extLst>
              </p:cNvPr>
              <p:cNvSpPr txBox="1">
                <a:spLocks/>
              </p:cNvSpPr>
              <p:nvPr/>
            </p:nvSpPr>
            <p:spPr>
              <a:xfrm>
                <a:off x="766934" y="3544648"/>
                <a:ext cx="2613399" cy="2251704"/>
              </a:xfrm>
              <a:prstGeom prst="rect">
                <a:avLst/>
              </a:prstGeom>
            </p:spPr>
            <p:txBody>
              <a:bodyPr vert="horz" wrap="square" lIns="0" tIns="0" rIns="0" bIns="0" rtlCol="0" anchor="t">
                <a:normAutofit/>
              </a:bodyPr>
              <a:lstStyle>
                <a:lvl1pPr marL="342900" indent="-342900" algn="l" defTabSz="914400" rtl="0" eaLnBrk="1" latinLnBrk="0" hangingPunct="1">
                  <a:lnSpc>
                    <a:spcPts val="2120"/>
                  </a:lnSpc>
                  <a:spcBef>
                    <a:spcPts val="1000"/>
                  </a:spcBef>
                  <a:buFont typeface="Arial" panose="020B0604020202020204" pitchFamily="34" charset="0"/>
                  <a:buChar char="•"/>
                  <a:defRPr sz="1600" b="0" i="0" kern="1200">
                    <a:solidFill>
                      <a:schemeClr val="tx1"/>
                    </a:solidFill>
                    <a:latin typeface="Montserrat" pitchFamily="2" charset="77"/>
                    <a:ea typeface="+mn-ea"/>
                    <a:cs typeface="Arial" panose="020B0604020202020204" pitchFamily="34" charset="0"/>
                  </a:defRPr>
                </a:lvl1pPr>
                <a:lvl2pPr marL="457200" indent="0" algn="l" defTabSz="914400" rtl="0" eaLnBrk="1" latinLnBrk="0" hangingPunct="1">
                  <a:lnSpc>
                    <a:spcPts val="2120"/>
                  </a:lnSpc>
                  <a:spcBef>
                    <a:spcPts val="500"/>
                  </a:spcBef>
                  <a:buFont typeface="Arial" panose="020B0604020202020204" pitchFamily="34" charset="0"/>
                  <a:buNone/>
                  <a:defRPr sz="1600" b="0" i="0" kern="1200">
                    <a:solidFill>
                      <a:schemeClr val="tx1"/>
                    </a:solidFill>
                    <a:latin typeface="Montserrat" pitchFamily="2" charset="77"/>
                    <a:ea typeface="+mn-ea"/>
                    <a:cs typeface="Arial" panose="020B0604020202020204" pitchFamily="34" charset="0"/>
                  </a:defRPr>
                </a:lvl2pPr>
                <a:lvl3pPr marL="1143000" indent="-228600" algn="l" defTabSz="914400" rtl="0" eaLnBrk="1" latinLnBrk="0" hangingPunct="1">
                  <a:lnSpc>
                    <a:spcPts val="2120"/>
                  </a:lnSpc>
                  <a:spcBef>
                    <a:spcPts val="500"/>
                  </a:spcBef>
                  <a:buFont typeface="Arial" panose="020B0604020202020204" pitchFamily="34" charset="0"/>
                  <a:buChar char="•"/>
                  <a:defRPr sz="1400" b="0" i="0" kern="1200">
                    <a:solidFill>
                      <a:schemeClr val="tx1"/>
                    </a:solidFill>
                    <a:latin typeface="Montserrat" pitchFamily="2" charset="77"/>
                    <a:ea typeface="+mn-ea"/>
                    <a:cs typeface="Arial" panose="020B0604020202020204" pitchFamily="34" charset="0"/>
                  </a:defRPr>
                </a:lvl3pPr>
                <a:lvl4pPr marL="1600200" indent="-228600" algn="l" defTabSz="914400" rtl="0" eaLnBrk="1" latinLnBrk="0" hangingPunct="1">
                  <a:lnSpc>
                    <a:spcPts val="2120"/>
                  </a:lnSpc>
                  <a:spcBef>
                    <a:spcPts val="500"/>
                  </a:spcBef>
                  <a:buFont typeface="Arial" panose="020B0604020202020204" pitchFamily="34" charset="0"/>
                  <a:buChar char="•"/>
                  <a:defRPr sz="1200" b="0" i="0" kern="1200">
                    <a:solidFill>
                      <a:schemeClr val="tx1"/>
                    </a:solidFill>
                    <a:latin typeface="Montserrat" pitchFamily="2" charset="77"/>
                    <a:ea typeface="+mn-ea"/>
                    <a:cs typeface="Arial" panose="020B0604020202020204" pitchFamily="34" charset="0"/>
                  </a:defRPr>
                </a:lvl4pPr>
                <a:lvl5pPr marL="2057400" indent="-228600" algn="l" defTabSz="914400" rtl="0" eaLnBrk="1" latinLnBrk="0" hangingPunct="1">
                  <a:lnSpc>
                    <a:spcPts val="2120"/>
                  </a:lnSpc>
                  <a:spcBef>
                    <a:spcPts val="500"/>
                  </a:spcBef>
                  <a:buFont typeface="Arial" panose="020B0604020202020204" pitchFamily="34" charset="0"/>
                  <a:buChar char="•"/>
                  <a:defRPr sz="1200" b="0" i="0" kern="1200">
                    <a:solidFill>
                      <a:schemeClr val="tx1"/>
                    </a:solidFill>
                    <a:latin typeface="Montserrat" pitchFamily="2" charset="77"/>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100" dirty="0"/>
                  <a:t>GAIN built recognisable consumer platforms that could adapt across markets and carry more than one nutritious food, expressed through brands, brand characters and recurring storylines.</a:t>
                </a:r>
                <a:endParaRPr lang="en-GB" sz="1100" dirty="0">
                  <a:solidFill>
                    <a:srgbClr val="333333"/>
                  </a:solidFill>
                  <a:latin typeface="Montserrat" panose="00000500000000000000" pitchFamily="2" charset="0"/>
                </a:endParaRPr>
              </a:p>
            </p:txBody>
          </p:sp>
        </p:grpSp>
        <p:pic>
          <p:nvPicPr>
            <p:cNvPr id="11" name="Picture 10">
              <a:extLst>
                <a:ext uri="{FF2B5EF4-FFF2-40B4-BE49-F238E27FC236}">
                  <a16:creationId xmlns:a16="http://schemas.microsoft.com/office/drawing/2014/main" id="{39B15A97-D198-0D92-6808-E10B7336A8E8}"/>
                </a:ext>
              </a:extLst>
            </p:cNvPr>
            <p:cNvPicPr>
              <a:picLocks noChangeAspect="1"/>
            </p:cNvPicPr>
            <p:nvPr/>
          </p:nvPicPr>
          <p:blipFill>
            <a:blip r:embed="rId5"/>
            <a:stretch>
              <a:fillRect/>
            </a:stretch>
          </p:blipFill>
          <p:spPr>
            <a:xfrm>
              <a:off x="3922790" y="1899803"/>
              <a:ext cx="7794682" cy="4221777"/>
            </a:xfrm>
            <a:prstGeom prst="rect">
              <a:avLst/>
            </a:prstGeom>
          </p:spPr>
        </p:pic>
      </p:grpSp>
      <p:sp>
        <p:nvSpPr>
          <p:cNvPr id="2" name="Title 1"/>
          <p:cNvSpPr>
            <a:spLocks noGrp="1"/>
          </p:cNvSpPr>
          <p:nvPr>
            <p:ph type="title"/>
          </p:nvPr>
        </p:nvSpPr>
        <p:spPr/>
        <p:txBody>
          <a:bodyPr wrap="square"/>
          <a:lstStyle/>
          <a:p>
            <a:r>
              <a:rPr dirty="0">
                <a:latin typeface="Montserrat" panose="00000500000000000000" pitchFamily="2" charset="0"/>
              </a:rPr>
              <a:t>Building </a:t>
            </a:r>
            <a:r>
              <a:rPr lang="en-GB" dirty="0">
                <a:latin typeface="Montserrat" panose="00000500000000000000" pitchFamily="2" charset="0"/>
              </a:rPr>
              <a:t>demand</a:t>
            </a:r>
            <a:r>
              <a:rPr dirty="0">
                <a:latin typeface="Montserrat" panose="00000500000000000000" pitchFamily="2" charset="0"/>
              </a:rPr>
              <a:t> for nutritious foods: </a:t>
            </a:r>
            <a:br>
              <a:rPr lang="en-GB" dirty="0">
                <a:latin typeface="Montserrat" panose="00000500000000000000" pitchFamily="2" charset="0"/>
              </a:rPr>
            </a:br>
            <a:r>
              <a:rPr lang="en-GB" dirty="0">
                <a:latin typeface="Montserrat" panose="00000500000000000000" pitchFamily="2" charset="0"/>
              </a:rPr>
              <a:t>THREE</a:t>
            </a:r>
            <a:r>
              <a:rPr dirty="0">
                <a:latin typeface="Montserrat" panose="00000500000000000000" pitchFamily="2" charset="0"/>
              </a:rPr>
              <a:t> tools from private sector practice</a:t>
            </a:r>
          </a:p>
        </p:txBody>
      </p:sp>
    </p:spTree>
    <p:extLst>
      <p:ext uri="{BB962C8B-B14F-4D97-AF65-F5344CB8AC3E}">
        <p14:creationId xmlns:p14="http://schemas.microsoft.com/office/powerpoint/2010/main" val="100556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8B3443F1-C21C-404C-4F04-B67313706B4E}"/>
              </a:ext>
            </a:extLst>
          </p:cNvPr>
          <p:cNvGrpSpPr/>
          <p:nvPr/>
        </p:nvGrpSpPr>
        <p:grpSpPr>
          <a:xfrm>
            <a:off x="577273" y="1436972"/>
            <a:ext cx="8962967" cy="4639254"/>
            <a:chOff x="577273" y="1436972"/>
            <a:chExt cx="8608595" cy="4639254"/>
          </a:xfrm>
        </p:grpSpPr>
        <p:grpSp>
          <p:nvGrpSpPr>
            <p:cNvPr id="1039" name="Group 1038">
              <a:extLst>
                <a:ext uri="{FF2B5EF4-FFF2-40B4-BE49-F238E27FC236}">
                  <a16:creationId xmlns:a16="http://schemas.microsoft.com/office/drawing/2014/main" id="{D62E04BA-C141-D9CC-735D-41F23B587104}"/>
                </a:ext>
              </a:extLst>
            </p:cNvPr>
            <p:cNvGrpSpPr/>
            <p:nvPr/>
          </p:nvGrpSpPr>
          <p:grpSpPr>
            <a:xfrm>
              <a:off x="577273" y="1436972"/>
              <a:ext cx="3175000" cy="4612107"/>
              <a:chOff x="4182100" y="1397858"/>
              <a:chExt cx="3175000" cy="4612107"/>
            </a:xfrm>
          </p:grpSpPr>
          <p:sp>
            <p:nvSpPr>
              <p:cNvPr id="1034" name="Shape 27">
                <a:extLst>
                  <a:ext uri="{FF2B5EF4-FFF2-40B4-BE49-F238E27FC236}">
                    <a16:creationId xmlns:a16="http://schemas.microsoft.com/office/drawing/2014/main" id="{5AB42D0C-1D8D-E2AA-E538-2F139F855FAD}"/>
                  </a:ext>
                </a:extLst>
              </p:cNvPr>
              <p:cNvSpPr/>
              <p:nvPr/>
            </p:nvSpPr>
            <p:spPr>
              <a:xfrm>
                <a:off x="4182100" y="1397858"/>
                <a:ext cx="3175000" cy="4612107"/>
              </a:xfrm>
              <a:prstGeom prst="roundRect">
                <a:avLst>
                  <a:gd name="adj" fmla="val 4651"/>
                </a:avLst>
              </a:prstGeom>
              <a:solidFill>
                <a:srgbClr val="F7FAFB"/>
              </a:solidFill>
              <a:ln w="6350">
                <a:solidFill>
                  <a:srgbClr val="DCE8EB"/>
                </a:solidFill>
                <a:prstDash val="solid"/>
              </a:ln>
              <a:effectLst>
                <a:outerShdw blurRad="50800" dist="12700" dir="5400000" algn="bl" rotWithShape="0">
                  <a:srgbClr val="000000">
                    <a:alpha val="6000"/>
                  </a:srgbClr>
                </a:outerShdw>
              </a:effectLst>
            </p:spPr>
            <p:txBody>
              <a:bodyPr/>
              <a:lstStyle/>
              <a:p>
                <a:endParaRPr lang="en-GB" dirty="0">
                  <a:latin typeface="+mj-lt"/>
                </a:endParaRPr>
              </a:p>
            </p:txBody>
          </p:sp>
          <p:sp>
            <p:nvSpPr>
              <p:cNvPr id="50" name="Text Placeholder 3">
                <a:extLst>
                  <a:ext uri="{FF2B5EF4-FFF2-40B4-BE49-F238E27FC236}">
                    <a16:creationId xmlns:a16="http://schemas.microsoft.com/office/drawing/2014/main" id="{F5D41AE0-64FF-37AE-4071-D215D14921CB}"/>
                  </a:ext>
                </a:extLst>
              </p:cNvPr>
              <p:cNvSpPr txBox="1">
                <a:spLocks/>
              </p:cNvSpPr>
              <p:nvPr/>
            </p:nvSpPr>
            <p:spPr>
              <a:xfrm>
                <a:off x="4827180" y="1579416"/>
                <a:ext cx="2529920" cy="515303"/>
              </a:xfrm>
              <a:prstGeom prst="rect">
                <a:avLst/>
              </a:prstGeom>
            </p:spPr>
            <p:txBody>
              <a:bodyPr vert="horz" wrap="square" lIns="0" tIns="0" rIns="0" bIns="0" rtlCol="0" anchor="t">
                <a:noAutofit/>
              </a:bodyPr>
              <a:lstStyle>
                <a:lvl1pPr marL="7938" indent="-7938" algn="l" defTabSz="914400" rtl="0" eaLnBrk="1" latinLnBrk="0" hangingPunct="1">
                  <a:lnSpc>
                    <a:spcPct val="100000"/>
                  </a:lnSpc>
                  <a:spcBef>
                    <a:spcPts val="1000"/>
                  </a:spcBef>
                  <a:buFont typeface="Arial" panose="020B0604020202020204" pitchFamily="34" charset="0"/>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620" indent="-7620"/>
                <a:r>
                  <a:rPr lang="en-GB" sz="1600" dirty="0">
                    <a:solidFill>
                      <a:srgbClr val="EE823C"/>
                    </a:solidFill>
                    <a:latin typeface="Montserrat"/>
                    <a:cs typeface="Arial"/>
                  </a:rPr>
                  <a:t>Lead with emotion</a:t>
                </a:r>
              </a:p>
            </p:txBody>
          </p:sp>
          <p:sp>
            <p:nvSpPr>
              <p:cNvPr id="51" name="Content Placeholder 6">
                <a:extLst>
                  <a:ext uri="{FF2B5EF4-FFF2-40B4-BE49-F238E27FC236}">
                    <a16:creationId xmlns:a16="http://schemas.microsoft.com/office/drawing/2014/main" id="{7CFF647D-9316-4B1B-ED9D-6EE28D5096BA}"/>
                  </a:ext>
                </a:extLst>
              </p:cNvPr>
              <p:cNvSpPr txBox="1">
                <a:spLocks/>
              </p:cNvSpPr>
              <p:nvPr/>
            </p:nvSpPr>
            <p:spPr>
              <a:xfrm>
                <a:off x="4449669" y="3420565"/>
                <a:ext cx="2613600" cy="2464358"/>
              </a:xfrm>
              <a:prstGeom prst="rect">
                <a:avLst/>
              </a:prstGeom>
            </p:spPr>
            <p:txBody>
              <a:bodyPr vert="horz" wrap="square" lIns="0" tIns="0" rIns="0" bIns="0" rtlCol="0" anchor="t">
                <a:noAutofit/>
              </a:bodyPr>
              <a:lstStyle>
                <a:lvl1pPr marL="342900" indent="-342900" algn="l" defTabSz="914400" rtl="0" eaLnBrk="1" latinLnBrk="0" hangingPunct="1">
                  <a:lnSpc>
                    <a:spcPts val="2120"/>
                  </a:lnSpc>
                  <a:spcBef>
                    <a:spcPts val="1000"/>
                  </a:spcBef>
                  <a:buFont typeface="Arial" panose="020B0604020202020204" pitchFamily="34" charset="0"/>
                  <a:buChar char="•"/>
                  <a:defRPr sz="1600" b="0" i="0" kern="1200">
                    <a:solidFill>
                      <a:schemeClr val="tx1"/>
                    </a:solidFill>
                    <a:latin typeface="Montserrat" pitchFamily="2" charset="77"/>
                    <a:ea typeface="+mn-ea"/>
                    <a:cs typeface="Arial" panose="020B0604020202020204" pitchFamily="34" charset="0"/>
                  </a:defRPr>
                </a:lvl1pPr>
                <a:lvl2pPr marL="457200" indent="0" algn="l" defTabSz="914400" rtl="0" eaLnBrk="1" latinLnBrk="0" hangingPunct="1">
                  <a:lnSpc>
                    <a:spcPts val="2120"/>
                  </a:lnSpc>
                  <a:spcBef>
                    <a:spcPts val="500"/>
                  </a:spcBef>
                  <a:buFont typeface="Arial" panose="020B0604020202020204" pitchFamily="34" charset="0"/>
                  <a:buNone/>
                  <a:defRPr sz="1600" b="0" i="0" kern="1200">
                    <a:solidFill>
                      <a:schemeClr val="tx1"/>
                    </a:solidFill>
                    <a:latin typeface="Montserrat" pitchFamily="2" charset="77"/>
                    <a:ea typeface="+mn-ea"/>
                    <a:cs typeface="Arial" panose="020B0604020202020204" pitchFamily="34" charset="0"/>
                  </a:defRPr>
                </a:lvl2pPr>
                <a:lvl3pPr marL="1143000" indent="-228600" algn="l" defTabSz="914400" rtl="0" eaLnBrk="1" latinLnBrk="0" hangingPunct="1">
                  <a:lnSpc>
                    <a:spcPts val="2120"/>
                  </a:lnSpc>
                  <a:spcBef>
                    <a:spcPts val="500"/>
                  </a:spcBef>
                  <a:buFont typeface="Arial" panose="020B0604020202020204" pitchFamily="34" charset="0"/>
                  <a:buChar char="•"/>
                  <a:defRPr sz="1400" b="0" i="0" kern="1200">
                    <a:solidFill>
                      <a:schemeClr val="tx1"/>
                    </a:solidFill>
                    <a:latin typeface="Montserrat" pitchFamily="2" charset="77"/>
                    <a:ea typeface="+mn-ea"/>
                    <a:cs typeface="Arial" panose="020B0604020202020204" pitchFamily="34" charset="0"/>
                  </a:defRPr>
                </a:lvl3pPr>
                <a:lvl4pPr marL="1600200" indent="-228600" algn="l" defTabSz="914400" rtl="0" eaLnBrk="1" latinLnBrk="0" hangingPunct="1">
                  <a:lnSpc>
                    <a:spcPts val="2120"/>
                  </a:lnSpc>
                  <a:spcBef>
                    <a:spcPts val="500"/>
                  </a:spcBef>
                  <a:buFont typeface="Arial" panose="020B0604020202020204" pitchFamily="34" charset="0"/>
                  <a:buChar char="•"/>
                  <a:defRPr sz="1200" b="0" i="0" kern="1200">
                    <a:solidFill>
                      <a:schemeClr val="tx1"/>
                    </a:solidFill>
                    <a:latin typeface="Montserrat" pitchFamily="2" charset="77"/>
                    <a:ea typeface="+mn-ea"/>
                    <a:cs typeface="Arial" panose="020B0604020202020204" pitchFamily="34" charset="0"/>
                  </a:defRPr>
                </a:lvl4pPr>
                <a:lvl5pPr marL="2057400" indent="-228600" algn="l" defTabSz="914400" rtl="0" eaLnBrk="1" latinLnBrk="0" hangingPunct="1">
                  <a:lnSpc>
                    <a:spcPts val="2120"/>
                  </a:lnSpc>
                  <a:spcBef>
                    <a:spcPts val="500"/>
                  </a:spcBef>
                  <a:buFont typeface="Arial" panose="020B0604020202020204" pitchFamily="34" charset="0"/>
                  <a:buChar char="•"/>
                  <a:defRPr sz="1200" b="0" i="0" kern="1200">
                    <a:solidFill>
                      <a:schemeClr val="tx1"/>
                    </a:solidFill>
                    <a:latin typeface="Montserrat" pitchFamily="2" charset="77"/>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100" b="1" dirty="0">
                    <a:solidFill>
                      <a:srgbClr val="333333"/>
                    </a:solidFill>
                    <a:latin typeface="Montserrat" panose="00000500000000000000" pitchFamily="2" charset="0"/>
                  </a:rPr>
                  <a:t>Tap into identities, values and aspirations that already resonate with people to make healthier diets desirable. Emotion creates relevance</a:t>
                </a:r>
                <a:r>
                  <a:rPr lang="en-GB" sz="1100" dirty="0">
                    <a:solidFill>
                      <a:srgbClr val="333333"/>
                    </a:solidFill>
                    <a:latin typeface="Montserrat" panose="00000500000000000000" pitchFamily="2" charset="0"/>
                  </a:rPr>
                  <a:t>.</a:t>
                </a:r>
              </a:p>
              <a:p>
                <a:pPr marL="0" indent="0" algn="ctr">
                  <a:buNone/>
                </a:pPr>
                <a:r>
                  <a:rPr lang="en-GB" sz="1100" dirty="0">
                    <a:solidFill>
                      <a:srgbClr val="333333"/>
                    </a:solidFill>
                    <a:latin typeface="Montserrat" panose="00000500000000000000" pitchFamily="2" charset="0"/>
                  </a:rPr>
                  <a:t> Nutrition and taste provide the reasons to believe, reinforced through recipes, seasonal tips and cooking demonstrations</a:t>
                </a:r>
              </a:p>
            </p:txBody>
          </p:sp>
          <p:sp>
            <p:nvSpPr>
              <p:cNvPr id="52" name="Oval 51">
                <a:extLst>
                  <a:ext uri="{FF2B5EF4-FFF2-40B4-BE49-F238E27FC236}">
                    <a16:creationId xmlns:a16="http://schemas.microsoft.com/office/drawing/2014/main" id="{BDCFDE04-02DF-5166-1CFC-1B8724F7C573}"/>
                  </a:ext>
                </a:extLst>
              </p:cNvPr>
              <p:cNvSpPr/>
              <p:nvPr/>
            </p:nvSpPr>
            <p:spPr>
              <a:xfrm>
                <a:off x="4338386" y="1547929"/>
                <a:ext cx="329184" cy="329184"/>
              </a:xfrm>
              <a:prstGeom prst="ellipse">
                <a:avLst/>
              </a:prstGeom>
              <a:solidFill>
                <a:srgbClr val="EE82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600" b="1" dirty="0">
                    <a:solidFill>
                      <a:srgbClr val="FFFFFF"/>
                    </a:solidFill>
                    <a:latin typeface="Montserrat" panose="00000500000000000000" pitchFamily="2" charset="0"/>
                  </a:rPr>
                  <a:t>2</a:t>
                </a:r>
              </a:p>
            </p:txBody>
          </p:sp>
          <p:pic>
            <p:nvPicPr>
              <p:cNvPr id="53" name="Picture 2" descr="Mais Sabor, Mais Vida (@MaiSaborMaisVida) • Facebook">
                <a:extLst>
                  <a:ext uri="{FF2B5EF4-FFF2-40B4-BE49-F238E27FC236}">
                    <a16:creationId xmlns:a16="http://schemas.microsoft.com/office/drawing/2014/main" id="{6E71814C-A994-0D64-14AF-405EFFAC6B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2128" y="2071697"/>
                <a:ext cx="2340355" cy="887721"/>
              </a:xfrm>
              <a:prstGeom prst="rect">
                <a:avLst/>
              </a:prstGeom>
              <a:noFill/>
              <a:extLst>
                <a:ext uri="{909E8E84-426E-40DD-AFC4-6F175D3DCCD1}">
                  <a14:hiddenFill xmlns:a14="http://schemas.microsoft.com/office/drawing/2010/main">
                    <a:solidFill>
                      <a:srgbClr val="FFFFFF"/>
                    </a:solidFill>
                  </a14:hiddenFill>
                </a:ext>
              </a:extLst>
            </p:spPr>
          </p:pic>
          <p:sp>
            <p:nvSpPr>
              <p:cNvPr id="54" name="TextBox 53">
                <a:extLst>
                  <a:ext uri="{FF2B5EF4-FFF2-40B4-BE49-F238E27FC236}">
                    <a16:creationId xmlns:a16="http://schemas.microsoft.com/office/drawing/2014/main" id="{E2F50643-CB58-A11C-4E72-D09B8FCF6455}"/>
                  </a:ext>
                </a:extLst>
              </p:cNvPr>
              <p:cNvSpPr txBox="1"/>
              <p:nvPr/>
            </p:nvSpPr>
            <p:spPr>
              <a:xfrm>
                <a:off x="4599645" y="3006225"/>
                <a:ext cx="2301488" cy="261610"/>
              </a:xfrm>
              <a:prstGeom prst="rect">
                <a:avLst/>
              </a:prstGeom>
              <a:noFill/>
            </p:spPr>
            <p:txBody>
              <a:bodyPr wrap="square">
                <a:spAutoFit/>
              </a:bodyPr>
              <a:lstStyle/>
              <a:p>
                <a:pPr algn="ctr"/>
                <a:r>
                  <a:rPr lang="en-GB" sz="1100" b="1" i="1" dirty="0">
                    <a:solidFill>
                      <a:srgbClr val="666666"/>
                    </a:solidFill>
                    <a:latin typeface="Montserrat" panose="00000500000000000000" pitchFamily="2" charset="0"/>
                  </a:rPr>
                  <a:t>More flavour more life </a:t>
                </a:r>
                <a:endParaRPr sz="1100" b="1" i="1" dirty="0">
                  <a:solidFill>
                    <a:srgbClr val="666666"/>
                  </a:solidFill>
                  <a:latin typeface="Montserrat" panose="00000500000000000000" pitchFamily="2" charset="0"/>
                </a:endParaRPr>
              </a:p>
            </p:txBody>
          </p:sp>
        </p:grpSp>
        <p:pic>
          <p:nvPicPr>
            <p:cNvPr id="6" name="Picture 5" descr="A person cooking in a kitchen&#10;&#10;Description automatically generated">
              <a:extLst>
                <a:ext uri="{FF2B5EF4-FFF2-40B4-BE49-F238E27FC236}">
                  <a16:creationId xmlns:a16="http://schemas.microsoft.com/office/drawing/2014/main" id="{DE3410C3-F76A-F88B-0123-B0C4FD03C842}"/>
                </a:ext>
              </a:extLst>
            </p:cNvPr>
            <p:cNvPicPr>
              <a:picLocks noChangeAspect="1"/>
            </p:cNvPicPr>
            <p:nvPr/>
          </p:nvPicPr>
          <p:blipFill rotWithShape="1">
            <a:blip r:embed="rId4"/>
            <a:srcRect/>
            <a:stretch/>
          </p:blipFill>
          <p:spPr>
            <a:xfrm>
              <a:off x="4653647" y="1475659"/>
              <a:ext cx="4532221" cy="4600567"/>
            </a:xfrm>
            <a:prstGeom prst="rect">
              <a:avLst/>
            </a:prstGeom>
          </p:spPr>
        </p:pic>
      </p:grpSp>
      <p:sp>
        <p:nvSpPr>
          <p:cNvPr id="2" name="Title 1"/>
          <p:cNvSpPr>
            <a:spLocks noGrp="1"/>
          </p:cNvSpPr>
          <p:nvPr>
            <p:ph type="title"/>
          </p:nvPr>
        </p:nvSpPr>
        <p:spPr/>
        <p:txBody>
          <a:bodyPr wrap="square"/>
          <a:lstStyle/>
          <a:p>
            <a:r>
              <a:rPr dirty="0">
                <a:latin typeface="Montserrat" panose="00000500000000000000" pitchFamily="2" charset="0"/>
              </a:rPr>
              <a:t>Building </a:t>
            </a:r>
            <a:r>
              <a:rPr lang="en-GB" dirty="0">
                <a:latin typeface="Montserrat" panose="00000500000000000000" pitchFamily="2" charset="0"/>
              </a:rPr>
              <a:t>demand</a:t>
            </a:r>
            <a:r>
              <a:rPr dirty="0">
                <a:latin typeface="Montserrat" panose="00000500000000000000" pitchFamily="2" charset="0"/>
              </a:rPr>
              <a:t> for nutritious foods: </a:t>
            </a:r>
            <a:r>
              <a:rPr lang="en-GB" dirty="0">
                <a:latin typeface="Montserrat" panose="00000500000000000000" pitchFamily="2" charset="0"/>
              </a:rPr>
              <a:t> </a:t>
            </a:r>
            <a:br>
              <a:rPr lang="en-GB" dirty="0">
                <a:latin typeface="Montserrat" panose="00000500000000000000" pitchFamily="2" charset="0"/>
              </a:rPr>
            </a:br>
            <a:r>
              <a:rPr lang="en-GB" dirty="0">
                <a:latin typeface="Montserrat" panose="00000500000000000000" pitchFamily="2" charset="0"/>
              </a:rPr>
              <a:t>THREE</a:t>
            </a:r>
            <a:r>
              <a:rPr dirty="0">
                <a:latin typeface="Montserrat" panose="00000500000000000000" pitchFamily="2" charset="0"/>
              </a:rPr>
              <a:t> tools from private sector practice</a:t>
            </a:r>
          </a:p>
        </p:txBody>
      </p:sp>
    </p:spTree>
    <p:extLst>
      <p:ext uri="{BB962C8B-B14F-4D97-AF65-F5344CB8AC3E}">
        <p14:creationId xmlns:p14="http://schemas.microsoft.com/office/powerpoint/2010/main" val="760771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a:lstStyle/>
          <a:p>
            <a:r>
              <a:rPr dirty="0">
                <a:latin typeface="Montserrat" panose="00000500000000000000" pitchFamily="2" charset="0"/>
              </a:rPr>
              <a:t>Building </a:t>
            </a:r>
            <a:r>
              <a:rPr lang="en-GB" dirty="0">
                <a:latin typeface="Montserrat" panose="00000500000000000000" pitchFamily="2" charset="0"/>
              </a:rPr>
              <a:t>demand</a:t>
            </a:r>
            <a:r>
              <a:rPr dirty="0">
                <a:latin typeface="Montserrat" panose="00000500000000000000" pitchFamily="2" charset="0"/>
              </a:rPr>
              <a:t> for nutritious foods: </a:t>
            </a:r>
            <a:br>
              <a:rPr lang="en-GB" dirty="0">
                <a:latin typeface="Montserrat" panose="00000500000000000000" pitchFamily="2" charset="0"/>
              </a:rPr>
            </a:br>
            <a:r>
              <a:rPr lang="en-GB" dirty="0">
                <a:latin typeface="Montserrat" panose="00000500000000000000" pitchFamily="2" charset="0"/>
              </a:rPr>
              <a:t>THREE</a:t>
            </a:r>
            <a:r>
              <a:rPr dirty="0">
                <a:latin typeface="Montserrat" panose="00000500000000000000" pitchFamily="2" charset="0"/>
              </a:rPr>
              <a:t> tools from private sector practice</a:t>
            </a:r>
          </a:p>
        </p:txBody>
      </p:sp>
      <p:sp>
        <p:nvSpPr>
          <p:cNvPr id="20" name="TextBox 19"/>
          <p:cNvSpPr txBox="1"/>
          <p:nvPr/>
        </p:nvSpPr>
        <p:spPr>
          <a:xfrm>
            <a:off x="331299" y="6211533"/>
            <a:ext cx="11247120" cy="484748"/>
          </a:xfrm>
          <a:prstGeom prst="rect">
            <a:avLst/>
          </a:prstGeom>
          <a:noFill/>
        </p:spPr>
        <p:txBody>
          <a:bodyPr wrap="square">
            <a:spAutoFit/>
          </a:bodyPr>
          <a:lstStyle/>
          <a:p>
            <a:r>
              <a:rPr sz="1400" b="1" dirty="0">
                <a:solidFill>
                  <a:srgbClr val="B10A32"/>
                </a:solidFill>
                <a:latin typeface="Montserrat" panose="00000500000000000000" pitchFamily="2" charset="0"/>
              </a:rPr>
              <a:t>Over 24 million consumers reached across six countries in the last year</a:t>
            </a:r>
          </a:p>
          <a:p>
            <a:r>
              <a:rPr sz="1150" i="1" dirty="0">
                <a:solidFill>
                  <a:srgbClr val="666666"/>
                </a:solidFill>
                <a:latin typeface="Montserrat" panose="00000500000000000000" pitchFamily="2" charset="0"/>
              </a:rPr>
              <a:t>Vegetables in Kenya, Uganda</a:t>
            </a:r>
            <a:r>
              <a:rPr lang="en-GB" sz="1150" i="1" dirty="0">
                <a:solidFill>
                  <a:srgbClr val="666666"/>
                </a:solidFill>
                <a:latin typeface="Montserrat" panose="00000500000000000000" pitchFamily="2" charset="0"/>
              </a:rPr>
              <a:t> </a:t>
            </a:r>
            <a:r>
              <a:rPr sz="1150" i="1" dirty="0">
                <a:solidFill>
                  <a:srgbClr val="666666"/>
                </a:solidFill>
                <a:latin typeface="Montserrat" panose="00000500000000000000" pitchFamily="2" charset="0"/>
              </a:rPr>
              <a:t>and Benin ·  </a:t>
            </a:r>
            <a:r>
              <a:rPr lang="en-GB" sz="1150" i="1" dirty="0">
                <a:solidFill>
                  <a:srgbClr val="666666"/>
                </a:solidFill>
                <a:latin typeface="Montserrat" panose="00000500000000000000" pitchFamily="2" charset="0"/>
              </a:rPr>
              <a:t>A</a:t>
            </a:r>
            <a:r>
              <a:rPr sz="1150" i="1" dirty="0" err="1">
                <a:solidFill>
                  <a:srgbClr val="666666"/>
                </a:solidFill>
                <a:latin typeface="Montserrat" panose="00000500000000000000" pitchFamily="2" charset="0"/>
              </a:rPr>
              <a:t>nimal</a:t>
            </a:r>
            <a:r>
              <a:rPr sz="1150" i="1" dirty="0">
                <a:solidFill>
                  <a:srgbClr val="666666"/>
                </a:solidFill>
                <a:latin typeface="Montserrat" panose="00000500000000000000" pitchFamily="2" charset="0"/>
              </a:rPr>
              <a:t> source foods in Mozambique</a:t>
            </a:r>
          </a:p>
        </p:txBody>
      </p:sp>
      <p:grpSp>
        <p:nvGrpSpPr>
          <p:cNvPr id="19" name="Group 18">
            <a:extLst>
              <a:ext uri="{FF2B5EF4-FFF2-40B4-BE49-F238E27FC236}">
                <a16:creationId xmlns:a16="http://schemas.microsoft.com/office/drawing/2014/main" id="{A56CF288-7875-EDCE-07DE-2CB4E1FB521E}"/>
              </a:ext>
            </a:extLst>
          </p:cNvPr>
          <p:cNvGrpSpPr/>
          <p:nvPr/>
        </p:nvGrpSpPr>
        <p:grpSpPr>
          <a:xfrm>
            <a:off x="479425" y="1599427"/>
            <a:ext cx="11505836" cy="4008894"/>
            <a:chOff x="479425" y="1599427"/>
            <a:chExt cx="11505836" cy="4008894"/>
          </a:xfrm>
        </p:grpSpPr>
        <p:grpSp>
          <p:nvGrpSpPr>
            <p:cNvPr id="16" name="Group 15">
              <a:extLst>
                <a:ext uri="{FF2B5EF4-FFF2-40B4-BE49-F238E27FC236}">
                  <a16:creationId xmlns:a16="http://schemas.microsoft.com/office/drawing/2014/main" id="{83FEB6C5-A61B-8C60-BDDF-0683DC3F32BF}"/>
                </a:ext>
              </a:extLst>
            </p:cNvPr>
            <p:cNvGrpSpPr/>
            <p:nvPr/>
          </p:nvGrpSpPr>
          <p:grpSpPr>
            <a:xfrm>
              <a:off x="479425" y="1599427"/>
              <a:ext cx="11505836" cy="4008894"/>
              <a:chOff x="479425" y="1599427"/>
              <a:chExt cx="11505836" cy="4008894"/>
            </a:xfrm>
          </p:grpSpPr>
          <p:grpSp>
            <p:nvGrpSpPr>
              <p:cNvPr id="1038" name="Group 1037">
                <a:extLst>
                  <a:ext uri="{FF2B5EF4-FFF2-40B4-BE49-F238E27FC236}">
                    <a16:creationId xmlns:a16="http://schemas.microsoft.com/office/drawing/2014/main" id="{9099C8E9-A196-B772-45B6-C57F7945684E}"/>
                  </a:ext>
                </a:extLst>
              </p:cNvPr>
              <p:cNvGrpSpPr/>
              <p:nvPr/>
            </p:nvGrpSpPr>
            <p:grpSpPr>
              <a:xfrm>
                <a:off x="479425" y="1599427"/>
                <a:ext cx="3455094" cy="4008894"/>
                <a:chOff x="7809343" y="1539258"/>
                <a:chExt cx="3455094" cy="4008894"/>
              </a:xfrm>
            </p:grpSpPr>
            <p:sp>
              <p:nvSpPr>
                <p:cNvPr id="1035" name="Shape 27">
                  <a:extLst>
                    <a:ext uri="{FF2B5EF4-FFF2-40B4-BE49-F238E27FC236}">
                      <a16:creationId xmlns:a16="http://schemas.microsoft.com/office/drawing/2014/main" id="{B9C76801-7C67-9B48-C380-A315F9E02755}"/>
                    </a:ext>
                  </a:extLst>
                </p:cNvPr>
                <p:cNvSpPr/>
                <p:nvPr/>
              </p:nvSpPr>
              <p:spPr>
                <a:xfrm>
                  <a:off x="7809343" y="1539258"/>
                  <a:ext cx="3455094" cy="4008894"/>
                </a:xfrm>
                <a:prstGeom prst="roundRect">
                  <a:avLst>
                    <a:gd name="adj" fmla="val 4651"/>
                  </a:avLst>
                </a:prstGeom>
                <a:solidFill>
                  <a:srgbClr val="F7FAFB"/>
                </a:solidFill>
                <a:ln w="6350">
                  <a:solidFill>
                    <a:srgbClr val="DCE8EB"/>
                  </a:solidFill>
                  <a:prstDash val="solid"/>
                </a:ln>
                <a:effectLst>
                  <a:outerShdw blurRad="50800" dist="12700" dir="5400000" algn="bl" rotWithShape="0">
                    <a:srgbClr val="000000">
                      <a:alpha val="6000"/>
                    </a:srgbClr>
                  </a:outerShdw>
                </a:effectLst>
              </p:spPr>
              <p:txBody>
                <a:bodyPr/>
                <a:lstStyle/>
                <a:p>
                  <a:endParaRPr lang="en-GB" dirty="0">
                    <a:latin typeface="+mj-lt"/>
                  </a:endParaRPr>
                </a:p>
              </p:txBody>
            </p:sp>
            <p:sp>
              <p:nvSpPr>
                <p:cNvPr id="59" name="Text Placeholder 4">
                  <a:extLst>
                    <a:ext uri="{FF2B5EF4-FFF2-40B4-BE49-F238E27FC236}">
                      <a16:creationId xmlns:a16="http://schemas.microsoft.com/office/drawing/2014/main" id="{9D54196E-DB65-A0D9-CC7C-02F3707E2F9D}"/>
                    </a:ext>
                  </a:extLst>
                </p:cNvPr>
                <p:cNvSpPr txBox="1">
                  <a:spLocks/>
                </p:cNvSpPr>
                <p:nvPr/>
              </p:nvSpPr>
              <p:spPr>
                <a:xfrm>
                  <a:off x="8703694" y="1630473"/>
                  <a:ext cx="2144430" cy="515303"/>
                </a:xfrm>
                <a:prstGeom prst="rect">
                  <a:avLst/>
                </a:prstGeom>
              </p:spPr>
              <p:txBody>
                <a:bodyPr vert="horz" wrap="square" lIns="0" tIns="0" rIns="0" bIns="0" rtlCol="0">
                  <a:noAutofit/>
                </a:bodyPr>
                <a:lstStyle>
                  <a:lvl1pPr marL="7938" indent="-7938" algn="l" defTabSz="914400" rtl="0" eaLnBrk="1" latinLnBrk="0" hangingPunct="1">
                    <a:lnSpc>
                      <a:spcPct val="100000"/>
                    </a:lnSpc>
                    <a:spcBef>
                      <a:spcPts val="1000"/>
                    </a:spcBef>
                    <a:buFont typeface="Arial" panose="020B0604020202020204" pitchFamily="34" charset="0"/>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a:solidFill>
                        <a:srgbClr val="346D1C"/>
                      </a:solidFill>
                      <a:latin typeface="Montserrat" panose="00000500000000000000" pitchFamily="2" charset="0"/>
                    </a:rPr>
                    <a:t>Retail FOCUS</a:t>
                  </a:r>
                </a:p>
              </p:txBody>
            </p:sp>
            <p:sp>
              <p:nvSpPr>
                <p:cNvPr id="60" name="Content Placeholder 7">
                  <a:extLst>
                    <a:ext uri="{FF2B5EF4-FFF2-40B4-BE49-F238E27FC236}">
                      <a16:creationId xmlns:a16="http://schemas.microsoft.com/office/drawing/2014/main" id="{2D9DC85C-101E-D6B7-DB86-B69B42EEE67B}"/>
                    </a:ext>
                  </a:extLst>
                </p:cNvPr>
                <p:cNvSpPr txBox="1">
                  <a:spLocks/>
                </p:cNvSpPr>
                <p:nvPr/>
              </p:nvSpPr>
              <p:spPr>
                <a:xfrm>
                  <a:off x="7904626" y="2363126"/>
                  <a:ext cx="3084811" cy="3048031"/>
                </a:xfrm>
                <a:prstGeom prst="rect">
                  <a:avLst/>
                </a:prstGeom>
              </p:spPr>
              <p:txBody>
                <a:bodyPr vert="horz" wrap="square" lIns="0" tIns="0" rIns="0" bIns="0" rtlCol="0">
                  <a:normAutofit/>
                </a:bodyPr>
                <a:lstStyle>
                  <a:lvl1pPr marL="342900" indent="-342900" algn="l" defTabSz="914400" rtl="0" eaLnBrk="1" latinLnBrk="0" hangingPunct="1">
                    <a:lnSpc>
                      <a:spcPts val="2120"/>
                    </a:lnSpc>
                    <a:spcBef>
                      <a:spcPts val="1000"/>
                    </a:spcBef>
                    <a:buFont typeface="Arial" panose="020B0604020202020204" pitchFamily="34" charset="0"/>
                    <a:buChar char="•"/>
                    <a:defRPr sz="1600" b="0" i="0" kern="1200">
                      <a:solidFill>
                        <a:schemeClr val="tx1"/>
                      </a:solidFill>
                      <a:latin typeface="Montserrat" pitchFamily="2" charset="77"/>
                      <a:ea typeface="+mn-ea"/>
                      <a:cs typeface="Arial" panose="020B0604020202020204" pitchFamily="34" charset="0"/>
                    </a:defRPr>
                  </a:lvl1pPr>
                  <a:lvl2pPr marL="457200" indent="0" algn="l" defTabSz="914400" rtl="0" eaLnBrk="1" latinLnBrk="0" hangingPunct="1">
                    <a:lnSpc>
                      <a:spcPts val="2120"/>
                    </a:lnSpc>
                    <a:spcBef>
                      <a:spcPts val="500"/>
                    </a:spcBef>
                    <a:buFont typeface="Arial" panose="020B0604020202020204" pitchFamily="34" charset="0"/>
                    <a:buNone/>
                    <a:defRPr sz="1600" b="0" i="0" kern="1200">
                      <a:solidFill>
                        <a:schemeClr val="tx1"/>
                      </a:solidFill>
                      <a:latin typeface="Montserrat" pitchFamily="2" charset="77"/>
                      <a:ea typeface="+mn-ea"/>
                      <a:cs typeface="Arial" panose="020B0604020202020204" pitchFamily="34" charset="0"/>
                    </a:defRPr>
                  </a:lvl2pPr>
                  <a:lvl3pPr marL="1143000" indent="-228600" algn="l" defTabSz="914400" rtl="0" eaLnBrk="1" latinLnBrk="0" hangingPunct="1">
                    <a:lnSpc>
                      <a:spcPts val="2120"/>
                    </a:lnSpc>
                    <a:spcBef>
                      <a:spcPts val="500"/>
                    </a:spcBef>
                    <a:buFont typeface="Arial" panose="020B0604020202020204" pitchFamily="34" charset="0"/>
                    <a:buChar char="•"/>
                    <a:defRPr sz="1400" b="0" i="0" kern="1200">
                      <a:solidFill>
                        <a:schemeClr val="tx1"/>
                      </a:solidFill>
                      <a:latin typeface="Montserrat" pitchFamily="2" charset="77"/>
                      <a:ea typeface="+mn-ea"/>
                      <a:cs typeface="Arial" panose="020B0604020202020204" pitchFamily="34" charset="0"/>
                    </a:defRPr>
                  </a:lvl3pPr>
                  <a:lvl4pPr marL="1600200" indent="-228600" algn="l" defTabSz="914400" rtl="0" eaLnBrk="1" latinLnBrk="0" hangingPunct="1">
                    <a:lnSpc>
                      <a:spcPts val="2120"/>
                    </a:lnSpc>
                    <a:spcBef>
                      <a:spcPts val="500"/>
                    </a:spcBef>
                    <a:buFont typeface="Arial" panose="020B0604020202020204" pitchFamily="34" charset="0"/>
                    <a:buChar char="•"/>
                    <a:defRPr sz="1200" b="0" i="0" kern="1200">
                      <a:solidFill>
                        <a:schemeClr val="tx1"/>
                      </a:solidFill>
                      <a:latin typeface="Montserrat" pitchFamily="2" charset="77"/>
                      <a:ea typeface="+mn-ea"/>
                      <a:cs typeface="Arial" panose="020B0604020202020204" pitchFamily="34" charset="0"/>
                    </a:defRPr>
                  </a:lvl4pPr>
                  <a:lvl5pPr marL="2057400" indent="-228600" algn="l" defTabSz="914400" rtl="0" eaLnBrk="1" latinLnBrk="0" hangingPunct="1">
                    <a:lnSpc>
                      <a:spcPts val="2120"/>
                    </a:lnSpc>
                    <a:spcBef>
                      <a:spcPts val="500"/>
                    </a:spcBef>
                    <a:buFont typeface="Arial" panose="020B0604020202020204" pitchFamily="34" charset="0"/>
                    <a:buChar char="•"/>
                    <a:defRPr sz="1200" b="0" i="0" kern="1200">
                      <a:solidFill>
                        <a:schemeClr val="tx1"/>
                      </a:solidFill>
                      <a:latin typeface="Montserrat" pitchFamily="2" charset="77"/>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100" dirty="0"/>
                    <a:t>Research in Kenya showed that freshness, proximity and safety shape purchase. So the platform was carried into the places where daily food choices are made.</a:t>
                  </a:r>
                </a:p>
                <a:p>
                  <a:pPr marL="0" indent="0" algn="ctr">
                    <a:buNone/>
                  </a:pPr>
                  <a:r>
                    <a:rPr lang="en-GB" sz="1100" b="1" dirty="0">
                      <a:solidFill>
                        <a:srgbClr val="333333"/>
                      </a:solidFill>
                      <a:latin typeface="Montserrat" panose="00000500000000000000" pitchFamily="2" charset="0"/>
                    </a:rPr>
                    <a:t>Over 15,000 last mile vendors carry the brand and pass on its messages.</a:t>
                  </a:r>
                  <a:r>
                    <a:rPr lang="en-GB" sz="1100" dirty="0">
                      <a:solidFill>
                        <a:srgbClr val="333333"/>
                      </a:solidFill>
                      <a:latin typeface="Montserrat" panose="00000500000000000000" pitchFamily="2" charset="0"/>
                    </a:rPr>
                    <a:t> The distributors behind them are trained on the same messages.</a:t>
                  </a:r>
                </a:p>
              </p:txBody>
            </p:sp>
            <p:sp>
              <p:nvSpPr>
                <p:cNvPr id="61" name="Oval 60">
                  <a:extLst>
                    <a:ext uri="{FF2B5EF4-FFF2-40B4-BE49-F238E27FC236}">
                      <a16:creationId xmlns:a16="http://schemas.microsoft.com/office/drawing/2014/main" id="{A05E949D-4CB5-A33E-851F-71560CE717CF}"/>
                    </a:ext>
                  </a:extLst>
                </p:cNvPr>
                <p:cNvSpPr/>
                <p:nvPr/>
              </p:nvSpPr>
              <p:spPr>
                <a:xfrm>
                  <a:off x="8250631" y="1590428"/>
                  <a:ext cx="329184" cy="329184"/>
                </a:xfrm>
                <a:prstGeom prst="ellipse">
                  <a:avLst/>
                </a:prstGeom>
                <a:solidFill>
                  <a:srgbClr val="346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600" b="1">
                      <a:solidFill>
                        <a:srgbClr val="FFFFFF"/>
                      </a:solidFill>
                      <a:latin typeface="Montserrat" panose="00000500000000000000" pitchFamily="2" charset="0"/>
                    </a:rPr>
                    <a:t>3</a:t>
                  </a:r>
                </a:p>
              </p:txBody>
            </p:sp>
          </p:grpSp>
          <p:grpSp>
            <p:nvGrpSpPr>
              <p:cNvPr id="7" name="Group 6">
                <a:extLst>
                  <a:ext uri="{FF2B5EF4-FFF2-40B4-BE49-F238E27FC236}">
                    <a16:creationId xmlns:a16="http://schemas.microsoft.com/office/drawing/2014/main" id="{4CA61FD1-C939-8681-6094-33FDBCA17AB3}"/>
                  </a:ext>
                </a:extLst>
              </p:cNvPr>
              <p:cNvGrpSpPr/>
              <p:nvPr/>
            </p:nvGrpSpPr>
            <p:grpSpPr>
              <a:xfrm>
                <a:off x="4003574" y="2058276"/>
                <a:ext cx="7981687" cy="3131241"/>
                <a:chOff x="4017722" y="2058276"/>
                <a:chExt cx="8497822" cy="3456955"/>
              </a:xfrm>
            </p:grpSpPr>
            <p:pic>
              <p:nvPicPr>
                <p:cNvPr id="3" name="Content Placeholder 10" descr="A person standing in front of a fruit stand&#10;&#10;AI-generated content may be incorrect.">
                  <a:extLst>
                    <a:ext uri="{FF2B5EF4-FFF2-40B4-BE49-F238E27FC236}">
                      <a16:creationId xmlns:a16="http://schemas.microsoft.com/office/drawing/2014/main" id="{6E25F57D-E867-3C9A-C227-BF63F26C08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17722" y="2058276"/>
                  <a:ext cx="4594913" cy="3456955"/>
                </a:xfrm>
                <a:prstGeom prst="rect">
                  <a:avLst/>
                </a:prstGeom>
              </p:spPr>
            </p:pic>
            <p:pic>
              <p:nvPicPr>
                <p:cNvPr id="4" name="Content Placeholder 16" descr="People standing outside a market&#10;&#10;AI-generated content may be incorrect.">
                  <a:extLst>
                    <a:ext uri="{FF2B5EF4-FFF2-40B4-BE49-F238E27FC236}">
                      <a16:creationId xmlns:a16="http://schemas.microsoft.com/office/drawing/2014/main" id="{AB358031-A61E-6730-075F-0F88300964E7}"/>
                    </a:ext>
                  </a:extLst>
                </p:cNvPr>
                <p:cNvPicPr>
                  <a:picLocks noChangeAspect="1"/>
                </p:cNvPicPr>
                <p:nvPr/>
              </p:nvPicPr>
              <p:blipFill rotWithShape="1">
                <a:blip r:embed="rId4">
                  <a:extLst>
                    <a:ext uri="{28A0092B-C50C-407E-A947-70E740481C1C}">
                      <a14:useLocalDpi xmlns:a14="http://schemas.microsoft.com/office/drawing/2010/main" val="0"/>
                    </a:ext>
                  </a:extLst>
                </a:blip>
                <a:srcRect r="40737"/>
                <a:stretch/>
              </p:blipFill>
              <p:spPr>
                <a:xfrm>
                  <a:off x="8804085" y="2071696"/>
                  <a:ext cx="3711459" cy="3410535"/>
                </a:xfrm>
                <a:prstGeom prst="rect">
                  <a:avLst/>
                </a:prstGeom>
              </p:spPr>
            </p:pic>
          </p:grpSp>
        </p:grpSp>
        <p:sp>
          <p:nvSpPr>
            <p:cNvPr id="17" name="TextBox 16">
              <a:extLst>
                <a:ext uri="{FF2B5EF4-FFF2-40B4-BE49-F238E27FC236}">
                  <a16:creationId xmlns:a16="http://schemas.microsoft.com/office/drawing/2014/main" id="{3B329812-F67E-7E3A-8C56-02F4745B7788}"/>
                </a:ext>
              </a:extLst>
            </p:cNvPr>
            <p:cNvSpPr txBox="1"/>
            <p:nvPr/>
          </p:nvSpPr>
          <p:spPr>
            <a:xfrm>
              <a:off x="4003574" y="5159627"/>
              <a:ext cx="4314043" cy="33855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fontAlgn="base"/>
              <a:r>
                <a:rPr lang="en-GB" sz="1600" dirty="0" err="1">
                  <a:latin typeface="Montserrat" panose="00000500000000000000" pitchFamily="2" charset="0"/>
                </a:rPr>
                <a:t>FoodFiti</a:t>
              </a:r>
              <a:r>
                <a:rPr lang="en-GB" sz="1600" dirty="0">
                  <a:latin typeface="Montserrat" panose="00000500000000000000" pitchFamily="2" charset="0"/>
                </a:rPr>
                <a:t> branded last mile vendor</a:t>
              </a:r>
              <a:endParaRPr lang="en-GB" sz="1600" b="1" dirty="0">
                <a:latin typeface="Montserrat" panose="00000500000000000000" pitchFamily="2" charset="0"/>
              </a:endParaRPr>
            </a:p>
          </p:txBody>
        </p:sp>
        <p:sp>
          <p:nvSpPr>
            <p:cNvPr id="18" name="TextBox 17">
              <a:extLst>
                <a:ext uri="{FF2B5EF4-FFF2-40B4-BE49-F238E27FC236}">
                  <a16:creationId xmlns:a16="http://schemas.microsoft.com/office/drawing/2014/main" id="{6650883A-F8FD-1B8D-D20B-3E41ED0A993C}"/>
                </a:ext>
              </a:extLst>
            </p:cNvPr>
            <p:cNvSpPr txBox="1"/>
            <p:nvPr/>
          </p:nvSpPr>
          <p:spPr>
            <a:xfrm>
              <a:off x="8499226" y="5132772"/>
              <a:ext cx="3486035" cy="33855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fontAlgn="base"/>
              <a:r>
                <a:rPr lang="en-GB" sz="1600" dirty="0">
                  <a:latin typeface="Montserrat" panose="00000500000000000000" pitchFamily="2" charset="0"/>
                </a:rPr>
                <a:t>Comparison vendor</a:t>
              </a:r>
              <a:endParaRPr lang="en-GB" sz="1600" b="1" dirty="0">
                <a:latin typeface="Montserrat" panose="00000500000000000000" pitchFamily="2" charset="0"/>
              </a:endParaRPr>
            </a:p>
          </p:txBody>
        </p:sp>
      </p:grpSp>
    </p:spTree>
    <p:extLst>
      <p:ext uri="{BB962C8B-B14F-4D97-AF65-F5344CB8AC3E}">
        <p14:creationId xmlns:p14="http://schemas.microsoft.com/office/powerpoint/2010/main" val="570902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Scaling demand generation into industry practice</a:t>
            </a:r>
            <a:endParaRPr>
              <a:latin typeface="Montserrat" panose="00000500000000000000" pitchFamily="2" charset="0"/>
            </a:endParaRPr>
          </a:p>
        </p:txBody>
      </p:sp>
      <p:grpSp>
        <p:nvGrpSpPr>
          <p:cNvPr id="42" name="Group 41">
            <a:extLst>
              <a:ext uri="{FF2B5EF4-FFF2-40B4-BE49-F238E27FC236}">
                <a16:creationId xmlns:a16="http://schemas.microsoft.com/office/drawing/2014/main" id="{AB090EFB-7B31-E92D-B0C5-6EEA81E1FA2C}"/>
              </a:ext>
            </a:extLst>
          </p:cNvPr>
          <p:cNvGrpSpPr/>
          <p:nvPr/>
        </p:nvGrpSpPr>
        <p:grpSpPr>
          <a:xfrm>
            <a:off x="1323457" y="1417320"/>
            <a:ext cx="727864" cy="561762"/>
            <a:chOff x="850392" y="1545336"/>
            <a:chExt cx="726947" cy="566928"/>
          </a:xfrm>
        </p:grpSpPr>
        <p:sp>
          <p:nvSpPr>
            <p:cNvPr id="13" name="Oval 12">
              <a:extLst>
                <a:ext uri="{FF2B5EF4-FFF2-40B4-BE49-F238E27FC236}">
                  <a16:creationId xmlns:a16="http://schemas.microsoft.com/office/drawing/2014/main" id="{E78B189C-8310-00E0-5DEE-841BB66FC9C8}"/>
                </a:ext>
              </a:extLst>
            </p:cNvPr>
            <p:cNvSpPr/>
            <p:nvPr/>
          </p:nvSpPr>
          <p:spPr>
            <a:xfrm>
              <a:off x="950976" y="1545336"/>
              <a:ext cx="189124" cy="192285"/>
            </a:xfrm>
            <a:prstGeom prst="ellipse">
              <a:avLst/>
            </a:prstGeom>
            <a:solidFill>
              <a:srgbClr val="B10A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FFFFFF"/>
                </a:solidFill>
                <a:effectLst/>
                <a:uLnTx/>
                <a:uFillTx/>
                <a:latin typeface="Montserrat" panose="00000500000000000000" pitchFamily="2" charset="0"/>
                <a:ea typeface="+mn-ea"/>
                <a:cs typeface="+mn-cs"/>
              </a:endParaRPr>
            </a:p>
          </p:txBody>
        </p:sp>
        <p:grpSp>
          <p:nvGrpSpPr>
            <p:cNvPr id="41" name="Group 40">
              <a:extLst>
                <a:ext uri="{FF2B5EF4-FFF2-40B4-BE49-F238E27FC236}">
                  <a16:creationId xmlns:a16="http://schemas.microsoft.com/office/drawing/2014/main" id="{CDF6F9EA-14BC-EC54-0AC3-CFCC5F49017F}"/>
                </a:ext>
              </a:extLst>
            </p:cNvPr>
            <p:cNvGrpSpPr/>
            <p:nvPr/>
          </p:nvGrpSpPr>
          <p:grpSpPr>
            <a:xfrm>
              <a:off x="850392" y="1691639"/>
              <a:ext cx="726947" cy="420625"/>
              <a:chOff x="850392" y="1691639"/>
              <a:chExt cx="1124712" cy="640081"/>
            </a:xfrm>
          </p:grpSpPr>
          <p:sp>
            <p:nvSpPr>
              <p:cNvPr id="14" name="Round Same Side Corner Rectangle 3">
                <a:extLst>
                  <a:ext uri="{FF2B5EF4-FFF2-40B4-BE49-F238E27FC236}">
                    <a16:creationId xmlns:a16="http://schemas.microsoft.com/office/drawing/2014/main" id="{7E31D8E5-A42A-6A82-694D-066B1A676A1E}"/>
                  </a:ext>
                </a:extLst>
              </p:cNvPr>
              <p:cNvSpPr/>
              <p:nvPr/>
            </p:nvSpPr>
            <p:spPr>
              <a:xfrm>
                <a:off x="850392" y="1892807"/>
                <a:ext cx="493776" cy="402336"/>
              </a:xfrm>
              <a:prstGeom prst="round2SameRect">
                <a:avLst/>
              </a:prstGeom>
              <a:solidFill>
                <a:srgbClr val="B10A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5" name="Donut 4">
                <a:extLst>
                  <a:ext uri="{FF2B5EF4-FFF2-40B4-BE49-F238E27FC236}">
                    <a16:creationId xmlns:a16="http://schemas.microsoft.com/office/drawing/2014/main" id="{3752C359-B4BD-F969-AA81-FAFB53D9F000}"/>
                  </a:ext>
                </a:extLst>
              </p:cNvPr>
              <p:cNvSpPr/>
              <p:nvPr/>
            </p:nvSpPr>
            <p:spPr>
              <a:xfrm>
                <a:off x="1389888" y="1691639"/>
                <a:ext cx="475488" cy="475488"/>
              </a:xfrm>
              <a:prstGeom prst="donut">
                <a:avLst/>
              </a:prstGeom>
              <a:solidFill>
                <a:srgbClr val="B10A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6" name="Rounded Rectangle 5">
                <a:extLst>
                  <a:ext uri="{FF2B5EF4-FFF2-40B4-BE49-F238E27FC236}">
                    <a16:creationId xmlns:a16="http://schemas.microsoft.com/office/drawing/2014/main" id="{EE56E193-9F0B-D51E-3F77-6B9F05692BD7}"/>
                  </a:ext>
                </a:extLst>
              </p:cNvPr>
              <p:cNvSpPr/>
              <p:nvPr/>
            </p:nvSpPr>
            <p:spPr>
              <a:xfrm rot="2700000">
                <a:off x="1792224" y="2148840"/>
                <a:ext cx="274320" cy="91440"/>
              </a:xfrm>
              <a:prstGeom prst="roundRect">
                <a:avLst/>
              </a:prstGeom>
              <a:solidFill>
                <a:srgbClr val="B10A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FFFFFF"/>
                  </a:solidFill>
                  <a:effectLst/>
                  <a:uLnTx/>
                  <a:uFillTx/>
                  <a:latin typeface="Montserrat" panose="00000500000000000000" pitchFamily="2" charset="0"/>
                  <a:ea typeface="+mn-ea"/>
                  <a:cs typeface="+mn-cs"/>
                </a:endParaRPr>
              </a:p>
            </p:txBody>
          </p:sp>
        </p:grpSp>
      </p:grpSp>
      <p:grpSp>
        <p:nvGrpSpPr>
          <p:cNvPr id="43" name="Group 42">
            <a:extLst>
              <a:ext uri="{FF2B5EF4-FFF2-40B4-BE49-F238E27FC236}">
                <a16:creationId xmlns:a16="http://schemas.microsoft.com/office/drawing/2014/main" id="{CA25017D-C44D-3D78-7616-4FABF405D426}"/>
              </a:ext>
            </a:extLst>
          </p:cNvPr>
          <p:cNvGrpSpPr/>
          <p:nvPr/>
        </p:nvGrpSpPr>
        <p:grpSpPr>
          <a:xfrm>
            <a:off x="1288552" y="2648503"/>
            <a:ext cx="630054" cy="652683"/>
            <a:chOff x="713232" y="2880360"/>
            <a:chExt cx="1316736" cy="1216152"/>
          </a:xfrm>
        </p:grpSpPr>
        <p:sp>
          <p:nvSpPr>
            <p:cNvPr id="20" name="Oval 19">
              <a:extLst>
                <a:ext uri="{FF2B5EF4-FFF2-40B4-BE49-F238E27FC236}">
                  <a16:creationId xmlns:a16="http://schemas.microsoft.com/office/drawing/2014/main" id="{C7909487-2F50-F1A0-400D-CB89ED514665}"/>
                </a:ext>
              </a:extLst>
            </p:cNvPr>
            <p:cNvSpPr/>
            <p:nvPr/>
          </p:nvSpPr>
          <p:spPr>
            <a:xfrm>
              <a:off x="749808" y="2880360"/>
              <a:ext cx="1243584" cy="822960"/>
            </a:xfrm>
            <a:prstGeom prst="ellipse">
              <a:avLst/>
            </a:prstGeom>
            <a:solidFill>
              <a:srgbClr val="EE82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21" name="Rectangle 20">
              <a:extLst>
                <a:ext uri="{FF2B5EF4-FFF2-40B4-BE49-F238E27FC236}">
                  <a16:creationId xmlns:a16="http://schemas.microsoft.com/office/drawing/2014/main" id="{03FD2E74-B89B-8CDF-C0ED-18AD7DC67C0E}"/>
                </a:ext>
              </a:extLst>
            </p:cNvPr>
            <p:cNvSpPr/>
            <p:nvPr/>
          </p:nvSpPr>
          <p:spPr>
            <a:xfrm>
              <a:off x="713232" y="3282696"/>
              <a:ext cx="1316736" cy="475488"/>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22" name="Rectangle 21">
              <a:extLst>
                <a:ext uri="{FF2B5EF4-FFF2-40B4-BE49-F238E27FC236}">
                  <a16:creationId xmlns:a16="http://schemas.microsoft.com/office/drawing/2014/main" id="{8BF3DACC-FC1B-36A1-A659-FA7045E428B8}"/>
                </a:ext>
              </a:extLst>
            </p:cNvPr>
            <p:cNvSpPr/>
            <p:nvPr/>
          </p:nvSpPr>
          <p:spPr>
            <a:xfrm>
              <a:off x="1339596" y="3264408"/>
              <a:ext cx="64008" cy="310896"/>
            </a:xfrm>
            <a:prstGeom prst="rect">
              <a:avLst/>
            </a:prstGeom>
            <a:solidFill>
              <a:srgbClr val="EE82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23" name="Oval 22">
              <a:extLst>
                <a:ext uri="{FF2B5EF4-FFF2-40B4-BE49-F238E27FC236}">
                  <a16:creationId xmlns:a16="http://schemas.microsoft.com/office/drawing/2014/main" id="{5EB55288-12A3-684D-9B06-877D5B07B6AA}"/>
                </a:ext>
              </a:extLst>
            </p:cNvPr>
            <p:cNvSpPr/>
            <p:nvPr/>
          </p:nvSpPr>
          <p:spPr>
            <a:xfrm>
              <a:off x="1225296" y="3520440"/>
              <a:ext cx="182880" cy="128016"/>
            </a:xfrm>
            <a:prstGeom prst="ellipse">
              <a:avLst/>
            </a:prstGeom>
            <a:solidFill>
              <a:srgbClr val="EE82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24" name="Rectangle 23">
              <a:extLst>
                <a:ext uri="{FF2B5EF4-FFF2-40B4-BE49-F238E27FC236}">
                  <a16:creationId xmlns:a16="http://schemas.microsoft.com/office/drawing/2014/main" id="{A6A3C590-6C49-390F-3F55-F47F298D162C}"/>
                </a:ext>
              </a:extLst>
            </p:cNvPr>
            <p:cNvSpPr/>
            <p:nvPr/>
          </p:nvSpPr>
          <p:spPr>
            <a:xfrm>
              <a:off x="1225296" y="3520440"/>
              <a:ext cx="182880" cy="64008"/>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25" name="Oval 24">
              <a:extLst>
                <a:ext uri="{FF2B5EF4-FFF2-40B4-BE49-F238E27FC236}">
                  <a16:creationId xmlns:a16="http://schemas.microsoft.com/office/drawing/2014/main" id="{3574127A-D352-1F63-71F1-9328555BBDF3}"/>
                </a:ext>
              </a:extLst>
            </p:cNvPr>
            <p:cNvSpPr/>
            <p:nvPr/>
          </p:nvSpPr>
          <p:spPr>
            <a:xfrm>
              <a:off x="955548" y="3666744"/>
              <a:ext cx="173736" cy="173736"/>
            </a:xfrm>
            <a:prstGeom prst="ellipse">
              <a:avLst/>
            </a:prstGeom>
            <a:solidFill>
              <a:srgbClr val="EE82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26" name="Round Same Side Corner Rectangle 15">
              <a:extLst>
                <a:ext uri="{FF2B5EF4-FFF2-40B4-BE49-F238E27FC236}">
                  <a16:creationId xmlns:a16="http://schemas.microsoft.com/office/drawing/2014/main" id="{596E1A4F-F253-9A15-F6C5-CF12A6CEB759}"/>
                </a:ext>
              </a:extLst>
            </p:cNvPr>
            <p:cNvSpPr/>
            <p:nvPr/>
          </p:nvSpPr>
          <p:spPr>
            <a:xfrm>
              <a:off x="918972" y="3858768"/>
              <a:ext cx="246888" cy="237744"/>
            </a:xfrm>
            <a:prstGeom prst="round2SameRect">
              <a:avLst/>
            </a:prstGeom>
            <a:solidFill>
              <a:srgbClr val="EE82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27" name="Oval 26">
              <a:extLst>
                <a:ext uri="{FF2B5EF4-FFF2-40B4-BE49-F238E27FC236}">
                  <a16:creationId xmlns:a16="http://schemas.microsoft.com/office/drawing/2014/main" id="{16150A21-FB5A-3B5B-D7EE-2BA70ACA4E79}"/>
                </a:ext>
              </a:extLst>
            </p:cNvPr>
            <p:cNvSpPr/>
            <p:nvPr/>
          </p:nvSpPr>
          <p:spPr>
            <a:xfrm>
              <a:off x="1284732" y="3666744"/>
              <a:ext cx="173736" cy="173736"/>
            </a:xfrm>
            <a:prstGeom prst="ellipse">
              <a:avLst/>
            </a:prstGeom>
            <a:solidFill>
              <a:srgbClr val="EE82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28" name="Round Same Side Corner Rectangle 17">
              <a:extLst>
                <a:ext uri="{FF2B5EF4-FFF2-40B4-BE49-F238E27FC236}">
                  <a16:creationId xmlns:a16="http://schemas.microsoft.com/office/drawing/2014/main" id="{43B9C966-5C4C-692C-32E6-FB049C512E60}"/>
                </a:ext>
              </a:extLst>
            </p:cNvPr>
            <p:cNvSpPr/>
            <p:nvPr/>
          </p:nvSpPr>
          <p:spPr>
            <a:xfrm>
              <a:off x="1248156" y="3858768"/>
              <a:ext cx="246888" cy="237744"/>
            </a:xfrm>
            <a:prstGeom prst="round2SameRect">
              <a:avLst/>
            </a:prstGeom>
            <a:solidFill>
              <a:srgbClr val="EE82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29" name="Oval 28">
              <a:extLst>
                <a:ext uri="{FF2B5EF4-FFF2-40B4-BE49-F238E27FC236}">
                  <a16:creationId xmlns:a16="http://schemas.microsoft.com/office/drawing/2014/main" id="{13FD65A3-3187-F084-EE2B-7245A61FE98C}"/>
                </a:ext>
              </a:extLst>
            </p:cNvPr>
            <p:cNvSpPr/>
            <p:nvPr/>
          </p:nvSpPr>
          <p:spPr>
            <a:xfrm>
              <a:off x="1613916" y="3666744"/>
              <a:ext cx="173736" cy="173736"/>
            </a:xfrm>
            <a:prstGeom prst="ellipse">
              <a:avLst/>
            </a:prstGeom>
            <a:solidFill>
              <a:srgbClr val="EE82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30" name="Round Same Side Corner Rectangle 19">
              <a:extLst>
                <a:ext uri="{FF2B5EF4-FFF2-40B4-BE49-F238E27FC236}">
                  <a16:creationId xmlns:a16="http://schemas.microsoft.com/office/drawing/2014/main" id="{E6574E90-D657-83B0-3FC9-587E0D675F2B}"/>
                </a:ext>
              </a:extLst>
            </p:cNvPr>
            <p:cNvSpPr/>
            <p:nvPr/>
          </p:nvSpPr>
          <p:spPr>
            <a:xfrm>
              <a:off x="1577339" y="3858768"/>
              <a:ext cx="246888" cy="237744"/>
            </a:xfrm>
            <a:prstGeom prst="round2SameRect">
              <a:avLst/>
            </a:prstGeom>
            <a:solidFill>
              <a:srgbClr val="EE82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FFFFFF"/>
                </a:solidFill>
                <a:effectLst/>
                <a:uLnTx/>
                <a:uFillTx/>
                <a:latin typeface="Montserrat" panose="00000500000000000000" pitchFamily="2" charset="0"/>
                <a:ea typeface="+mn-ea"/>
                <a:cs typeface="+mn-cs"/>
              </a:endParaRPr>
            </a:p>
          </p:txBody>
        </p:sp>
      </p:grpSp>
      <p:grpSp>
        <p:nvGrpSpPr>
          <p:cNvPr id="44" name="Group 43">
            <a:extLst>
              <a:ext uri="{FF2B5EF4-FFF2-40B4-BE49-F238E27FC236}">
                <a16:creationId xmlns:a16="http://schemas.microsoft.com/office/drawing/2014/main" id="{56D624DE-C554-D0A4-AD74-1EE07BE2C431}"/>
              </a:ext>
            </a:extLst>
          </p:cNvPr>
          <p:cNvGrpSpPr/>
          <p:nvPr/>
        </p:nvGrpSpPr>
        <p:grpSpPr>
          <a:xfrm>
            <a:off x="1157887" y="3853712"/>
            <a:ext cx="922011" cy="384048"/>
            <a:chOff x="640080" y="4581144"/>
            <a:chExt cx="1627632" cy="658368"/>
          </a:xfrm>
        </p:grpSpPr>
        <p:sp>
          <p:nvSpPr>
            <p:cNvPr id="34" name="Oval 33">
              <a:extLst>
                <a:ext uri="{FF2B5EF4-FFF2-40B4-BE49-F238E27FC236}">
                  <a16:creationId xmlns:a16="http://schemas.microsoft.com/office/drawing/2014/main" id="{1CD3C91A-F010-C95D-E91B-E1862F0F3B8B}"/>
                </a:ext>
              </a:extLst>
            </p:cNvPr>
            <p:cNvSpPr/>
            <p:nvPr/>
          </p:nvSpPr>
          <p:spPr>
            <a:xfrm>
              <a:off x="640080" y="4581144"/>
              <a:ext cx="658368" cy="658368"/>
            </a:xfrm>
            <a:prstGeom prst="ellipse">
              <a:avLst/>
            </a:prstGeom>
            <a:solidFill>
              <a:srgbClr val="346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2400" b="1" i="0" u="none" strike="noStrike" kern="1200" cap="none" spc="0" normalizeH="0" baseline="0" noProof="0">
                  <a:ln>
                    <a:noFill/>
                  </a:ln>
                  <a:solidFill>
                    <a:srgbClr val="FFFFFF"/>
                  </a:solidFill>
                  <a:effectLst/>
                  <a:uLnTx/>
                  <a:uFillTx/>
                  <a:latin typeface="Montserrat" panose="00000500000000000000" pitchFamily="2" charset="0"/>
                  <a:ea typeface="+mn-ea"/>
                  <a:cs typeface="+mn-cs"/>
                </a:rPr>
                <a:t>$</a:t>
              </a:r>
            </a:p>
          </p:txBody>
        </p:sp>
        <p:sp>
          <p:nvSpPr>
            <p:cNvPr id="35" name="Right Arrow 24">
              <a:extLst>
                <a:ext uri="{FF2B5EF4-FFF2-40B4-BE49-F238E27FC236}">
                  <a16:creationId xmlns:a16="http://schemas.microsoft.com/office/drawing/2014/main" id="{A0DC6FA6-CFEC-63BB-512E-E67728FC1101}"/>
                </a:ext>
              </a:extLst>
            </p:cNvPr>
            <p:cNvSpPr/>
            <p:nvPr/>
          </p:nvSpPr>
          <p:spPr>
            <a:xfrm>
              <a:off x="1371600" y="4809744"/>
              <a:ext cx="438912" cy="237744"/>
            </a:xfrm>
            <a:prstGeom prst="rightArrow">
              <a:avLst/>
            </a:prstGeom>
            <a:solidFill>
              <a:srgbClr val="346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36" name="Teardrop 35">
              <a:extLst>
                <a:ext uri="{FF2B5EF4-FFF2-40B4-BE49-F238E27FC236}">
                  <a16:creationId xmlns:a16="http://schemas.microsoft.com/office/drawing/2014/main" id="{CCA8DB1E-2666-88F3-E4E5-B83424D24C51}"/>
                </a:ext>
              </a:extLst>
            </p:cNvPr>
            <p:cNvSpPr/>
            <p:nvPr/>
          </p:nvSpPr>
          <p:spPr>
            <a:xfrm rot="8100000">
              <a:off x="1847088" y="4709160"/>
              <a:ext cx="420624" cy="420624"/>
            </a:xfrm>
            <a:prstGeom prst="teardrop">
              <a:avLst/>
            </a:prstGeom>
            <a:solidFill>
              <a:srgbClr val="346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FFFFFF"/>
                </a:solidFill>
                <a:effectLst/>
                <a:uLnTx/>
                <a:uFillTx/>
                <a:latin typeface="Montserrat" panose="00000500000000000000" pitchFamily="2" charset="0"/>
                <a:ea typeface="+mn-ea"/>
                <a:cs typeface="+mn-cs"/>
              </a:endParaRPr>
            </a:p>
          </p:txBody>
        </p:sp>
      </p:grpSp>
      <p:sp>
        <p:nvSpPr>
          <p:cNvPr id="45" name="TextBox 44"/>
          <p:cNvSpPr txBox="1"/>
          <p:nvPr/>
        </p:nvSpPr>
        <p:spPr>
          <a:xfrm>
            <a:off x="2377440" y="1225296"/>
            <a:ext cx="9052560" cy="38404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900" b="1" i="0" u="none" strike="noStrike" kern="1200" cap="none" spc="0" normalizeH="0" baseline="0" noProof="0">
                <a:ln>
                  <a:noFill/>
                </a:ln>
                <a:solidFill>
                  <a:srgbClr val="B10A32"/>
                </a:solidFill>
                <a:effectLst/>
                <a:uLnTx/>
                <a:uFillTx/>
                <a:latin typeface="Montserrat" panose="00000500000000000000" pitchFamily="2" charset="0"/>
                <a:ea typeface="+mn-ea"/>
                <a:cs typeface="+mn-cs"/>
              </a:rPr>
              <a:t>People at the centre</a:t>
            </a:r>
            <a:endParaRPr kumimoji="0" sz="1900" b="1" i="0" u="none" strike="noStrike" kern="1200" cap="none" spc="0" normalizeH="0" baseline="0" noProof="0">
              <a:ln>
                <a:noFill/>
              </a:ln>
              <a:solidFill>
                <a:srgbClr val="B10A32"/>
              </a:solidFill>
              <a:effectLst/>
              <a:uLnTx/>
              <a:uFillTx/>
              <a:latin typeface="Montserrat" panose="00000500000000000000" pitchFamily="2" charset="0"/>
              <a:ea typeface="+mn-ea"/>
              <a:cs typeface="+mn-cs"/>
            </a:endParaRPr>
          </a:p>
        </p:txBody>
      </p:sp>
      <p:sp>
        <p:nvSpPr>
          <p:cNvPr id="46" name="TextBox 45"/>
          <p:cNvSpPr txBox="1"/>
          <p:nvPr/>
        </p:nvSpPr>
        <p:spPr>
          <a:xfrm>
            <a:off x="2377440" y="1627632"/>
            <a:ext cx="9052560" cy="539700"/>
          </a:xfrm>
          <a:prstGeom prst="rect">
            <a:avLst/>
          </a:prstGeom>
          <a:noFill/>
        </p:spPr>
        <p:txBody>
          <a:bodyPr wrap="square">
            <a:spAutoFit/>
          </a:bodyPr>
          <a:lstStyle/>
          <a:p>
            <a:pPr marL="0" marR="0" lvl="0" indent="0" algn="l" defTabSz="914400" rtl="0" eaLnBrk="1" fontAlgn="auto" latinLnBrk="0" hangingPunct="1">
              <a:lnSpc>
                <a:spcPct val="116000"/>
              </a:lnSpc>
              <a:spcBef>
                <a:spcPts val="0"/>
              </a:spcBef>
              <a:spcAft>
                <a:spcPts val="0"/>
              </a:spcAft>
              <a:buClrTx/>
              <a:buSzTx/>
              <a:buFontTx/>
              <a:buNone/>
              <a:tabLst/>
              <a:defRPr/>
            </a:pPr>
            <a:r>
              <a:rPr kumimoji="0" lang="en-GB" sz="1300" b="0" i="0" u="none" strike="noStrike" kern="1200" cap="none" spc="0" normalizeH="0" baseline="0" noProof="0">
                <a:ln>
                  <a:noFill/>
                </a:ln>
                <a:solidFill>
                  <a:srgbClr val="2B2B2B"/>
                </a:solidFill>
                <a:effectLst/>
                <a:uLnTx/>
                <a:uFillTx/>
                <a:latin typeface="Montserrat" panose="00000500000000000000" pitchFamily="2" charset="0"/>
                <a:ea typeface="+mn-ea"/>
                <a:cs typeface="+mn-cs"/>
              </a:rPr>
              <a:t>Design with the people, not for them. Start with tensions, aspirations and trade-offs shaping daily food choices, not only from the nutrition gap. </a:t>
            </a:r>
            <a:endParaRPr kumimoji="0" sz="1300" b="0" i="0" u="none" strike="noStrike" kern="1200" cap="none" spc="0" normalizeH="0" baseline="0" noProof="0">
              <a:ln>
                <a:noFill/>
              </a:ln>
              <a:solidFill>
                <a:srgbClr val="2B2B2B"/>
              </a:solidFill>
              <a:effectLst/>
              <a:uLnTx/>
              <a:uFillTx/>
              <a:latin typeface="Montserrat" panose="00000500000000000000" pitchFamily="2" charset="0"/>
              <a:ea typeface="+mn-ea"/>
              <a:cs typeface="+mn-cs"/>
            </a:endParaRPr>
          </a:p>
        </p:txBody>
      </p:sp>
      <p:cxnSp>
        <p:nvCxnSpPr>
          <p:cNvPr id="47" name="Connector 8"/>
          <p:cNvCxnSpPr/>
          <p:nvPr/>
        </p:nvCxnSpPr>
        <p:spPr>
          <a:xfrm>
            <a:off x="685800" y="2322576"/>
            <a:ext cx="10835640" cy="0"/>
          </a:xfrm>
          <a:prstGeom prst="line">
            <a:avLst/>
          </a:prstGeom>
          <a:ln w="9525">
            <a:solidFill>
              <a:srgbClr val="DDDDDD"/>
            </a:solidFill>
          </a:ln>
        </p:spPr>
        <p:style>
          <a:lnRef idx="2">
            <a:schemeClr val="accent1"/>
          </a:lnRef>
          <a:fillRef idx="0">
            <a:schemeClr val="accent1"/>
          </a:fillRef>
          <a:effectRef idx="1">
            <a:schemeClr val="accent1"/>
          </a:effectRef>
          <a:fontRef idx="minor">
            <a:schemeClr val="tx1"/>
          </a:fontRef>
        </p:style>
      </p:cxnSp>
      <p:sp>
        <p:nvSpPr>
          <p:cNvPr id="48" name="TextBox 47"/>
          <p:cNvSpPr txBox="1"/>
          <p:nvPr/>
        </p:nvSpPr>
        <p:spPr>
          <a:xfrm>
            <a:off x="2377440" y="2389302"/>
            <a:ext cx="9052560" cy="38404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900" b="1" i="0" u="none" strike="noStrike" kern="1200" cap="none" spc="0" normalizeH="0" baseline="0" noProof="0">
                <a:ln>
                  <a:noFill/>
                </a:ln>
                <a:solidFill>
                  <a:srgbClr val="EE823C"/>
                </a:solidFill>
                <a:effectLst/>
                <a:uLnTx/>
                <a:uFillTx/>
                <a:latin typeface="Montserrat" panose="00000500000000000000" pitchFamily="2" charset="0"/>
                <a:ea typeface="+mn-ea"/>
                <a:cs typeface="+mn-cs"/>
              </a:rPr>
              <a:t>Build shared platforms</a:t>
            </a:r>
            <a:endParaRPr kumimoji="0" sz="1900" b="1" i="0" u="none" strike="noStrike" kern="1200" cap="none" spc="0" normalizeH="0" baseline="0" noProof="0">
              <a:ln>
                <a:noFill/>
              </a:ln>
              <a:solidFill>
                <a:srgbClr val="EE823C"/>
              </a:solidFill>
              <a:effectLst/>
              <a:uLnTx/>
              <a:uFillTx/>
              <a:latin typeface="Montserrat" panose="00000500000000000000" pitchFamily="2" charset="0"/>
              <a:ea typeface="+mn-ea"/>
              <a:cs typeface="+mn-cs"/>
            </a:endParaRPr>
          </a:p>
        </p:txBody>
      </p:sp>
      <p:sp>
        <p:nvSpPr>
          <p:cNvPr id="49" name="TextBox 48"/>
          <p:cNvSpPr txBox="1"/>
          <p:nvPr/>
        </p:nvSpPr>
        <p:spPr>
          <a:xfrm>
            <a:off x="2377440" y="2791638"/>
            <a:ext cx="9052560" cy="771750"/>
          </a:xfrm>
          <a:prstGeom prst="rect">
            <a:avLst/>
          </a:prstGeom>
          <a:noFill/>
        </p:spPr>
        <p:txBody>
          <a:bodyPr wrap="square">
            <a:spAutoFit/>
          </a:bodyPr>
          <a:lstStyle/>
          <a:p>
            <a:pPr marL="0" marR="0" lvl="0" indent="0" algn="l" defTabSz="914400" rtl="0" eaLnBrk="1" fontAlgn="auto" latinLnBrk="0" hangingPunct="1">
              <a:lnSpc>
                <a:spcPct val="116000"/>
              </a:lnSpc>
              <a:spcBef>
                <a:spcPts val="0"/>
              </a:spcBef>
              <a:spcAft>
                <a:spcPts val="0"/>
              </a:spcAft>
              <a:buClrTx/>
              <a:buSzTx/>
              <a:buFontTx/>
              <a:buNone/>
              <a:tabLst/>
              <a:defRPr/>
            </a:pPr>
            <a:r>
              <a:rPr kumimoji="0" lang="en-GB" sz="1300" b="0" i="0" u="none" strike="noStrike" kern="1200" cap="none" spc="0" normalizeH="0" baseline="0" noProof="0">
                <a:ln>
                  <a:noFill/>
                </a:ln>
                <a:solidFill>
                  <a:srgbClr val="2B2B2B"/>
                </a:solidFill>
                <a:effectLst/>
                <a:uLnTx/>
                <a:uFillTx/>
                <a:latin typeface="Montserrat" panose="00000500000000000000" pitchFamily="2" charset="0"/>
                <a:ea typeface="+mn-ea"/>
                <a:cs typeface="+mn-cs"/>
              </a:rPr>
              <a:t>Create recognizable platforms that can carry multiple  foods across products, partners and channels. Build on existing rather than starting again for every project or food. </a:t>
            </a:r>
            <a:r>
              <a:rPr kumimoji="0" sz="1300" b="0" i="0" u="none" strike="noStrike" kern="1200" cap="none" spc="0" normalizeH="0" baseline="0" noProof="0">
                <a:ln>
                  <a:noFill/>
                </a:ln>
                <a:solidFill>
                  <a:srgbClr val="2B2B2B"/>
                </a:solidFill>
                <a:effectLst/>
                <a:uLnTx/>
                <a:uFillTx/>
                <a:latin typeface="Montserrat" panose="00000500000000000000" pitchFamily="2" charset="0"/>
                <a:ea typeface="+mn-ea"/>
                <a:cs typeface="+mn-cs"/>
              </a:rPr>
              <a:t>GAIN's platforms are open, and we are not the only ones building them.</a:t>
            </a:r>
          </a:p>
        </p:txBody>
      </p:sp>
      <p:cxnSp>
        <p:nvCxnSpPr>
          <p:cNvPr id="50" name="Connector 20"/>
          <p:cNvCxnSpPr/>
          <p:nvPr/>
        </p:nvCxnSpPr>
        <p:spPr>
          <a:xfrm>
            <a:off x="685800" y="3511296"/>
            <a:ext cx="10835640" cy="0"/>
          </a:xfrm>
          <a:prstGeom prst="line">
            <a:avLst/>
          </a:prstGeom>
          <a:ln w="9525">
            <a:solidFill>
              <a:srgbClr val="DDDDDD"/>
            </a:solidFill>
          </a:ln>
        </p:spPr>
        <p:style>
          <a:lnRef idx="2">
            <a:schemeClr val="accent1"/>
          </a:lnRef>
          <a:fillRef idx="0">
            <a:schemeClr val="accent1"/>
          </a:fillRef>
          <a:effectRef idx="1">
            <a:schemeClr val="accent1"/>
          </a:effectRef>
          <a:fontRef idx="minor">
            <a:schemeClr val="tx1"/>
          </a:fontRef>
        </p:style>
      </p:cxnSp>
      <p:sp>
        <p:nvSpPr>
          <p:cNvPr id="51" name="TextBox 50"/>
          <p:cNvSpPr txBox="1"/>
          <p:nvPr/>
        </p:nvSpPr>
        <p:spPr>
          <a:xfrm>
            <a:off x="2377440" y="3602736"/>
            <a:ext cx="9052560" cy="38404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900" b="1" i="0" u="none" strike="noStrike" kern="1200" cap="none" spc="0" normalizeH="0" baseline="0" noProof="0">
                <a:ln>
                  <a:noFill/>
                </a:ln>
                <a:solidFill>
                  <a:srgbClr val="346D1C"/>
                </a:solidFill>
                <a:effectLst/>
                <a:uLnTx/>
                <a:uFillTx/>
                <a:latin typeface="Montserrat" panose="00000500000000000000" pitchFamily="2" charset="0"/>
                <a:ea typeface="+mn-ea"/>
                <a:cs typeface="+mn-cs"/>
              </a:rPr>
              <a:t>Invest across the demand pathway</a:t>
            </a:r>
            <a:endParaRPr kumimoji="0" sz="1900" b="1" i="0" u="none" strike="noStrike" kern="1200" cap="none" spc="0" normalizeH="0" baseline="0" noProof="0">
              <a:ln>
                <a:noFill/>
              </a:ln>
              <a:solidFill>
                <a:srgbClr val="346D1C"/>
              </a:solidFill>
              <a:effectLst/>
              <a:uLnTx/>
              <a:uFillTx/>
              <a:latin typeface="Montserrat" panose="00000500000000000000" pitchFamily="2" charset="0"/>
              <a:ea typeface="+mn-ea"/>
              <a:cs typeface="+mn-cs"/>
            </a:endParaRPr>
          </a:p>
        </p:txBody>
      </p:sp>
      <p:sp>
        <p:nvSpPr>
          <p:cNvPr id="52" name="TextBox 51"/>
          <p:cNvSpPr txBox="1"/>
          <p:nvPr/>
        </p:nvSpPr>
        <p:spPr>
          <a:xfrm>
            <a:off x="2377440" y="4005072"/>
            <a:ext cx="9052560" cy="539700"/>
          </a:xfrm>
          <a:prstGeom prst="rect">
            <a:avLst/>
          </a:prstGeom>
          <a:noFill/>
        </p:spPr>
        <p:txBody>
          <a:bodyPr wrap="square">
            <a:spAutoFit/>
          </a:bodyPr>
          <a:lstStyle/>
          <a:p>
            <a:pPr marL="0" marR="0" lvl="0" indent="0" algn="l" defTabSz="914400" rtl="0" eaLnBrk="1" fontAlgn="auto" latinLnBrk="0" hangingPunct="1">
              <a:lnSpc>
                <a:spcPct val="116000"/>
              </a:lnSpc>
              <a:spcBef>
                <a:spcPts val="0"/>
              </a:spcBef>
              <a:spcAft>
                <a:spcPts val="0"/>
              </a:spcAft>
              <a:buClrTx/>
              <a:buSzTx/>
              <a:buFontTx/>
              <a:buNone/>
              <a:tabLst/>
              <a:defRPr/>
            </a:pPr>
            <a:r>
              <a:rPr kumimoji="0" lang="en-GB" sz="1300" b="0" i="0" u="none" strike="noStrike" kern="1200" cap="none" spc="0" normalizeH="0" baseline="0" noProof="0">
                <a:ln>
                  <a:noFill/>
                </a:ln>
                <a:solidFill>
                  <a:srgbClr val="2B2B2B"/>
                </a:solidFill>
                <a:effectLst/>
                <a:uLnTx/>
                <a:uFillTx/>
                <a:latin typeface="Montserrat" panose="00000500000000000000" pitchFamily="2" charset="0"/>
                <a:ea typeface="+mn-ea"/>
                <a:cs typeface="+mn-cs"/>
              </a:rPr>
              <a:t>Fund the full journey from consumer insight and creative development to media, point-of-choice activation, measurement and adaptation.</a:t>
            </a:r>
            <a:endParaRPr kumimoji="0" sz="1300" b="0" i="0" u="none" strike="noStrike" kern="1200" cap="none" spc="0" normalizeH="0" baseline="0" noProof="0">
              <a:ln>
                <a:noFill/>
              </a:ln>
              <a:solidFill>
                <a:srgbClr val="2B2B2B"/>
              </a:solidFill>
              <a:effectLst/>
              <a:uLnTx/>
              <a:uFillTx/>
              <a:latin typeface="Montserrat" panose="00000500000000000000" pitchFamily="2" charset="0"/>
              <a:ea typeface="+mn-ea"/>
              <a:cs typeface="+mn-cs"/>
            </a:endParaRPr>
          </a:p>
        </p:txBody>
      </p:sp>
      <p:cxnSp>
        <p:nvCxnSpPr>
          <p:cNvPr id="53" name="Connector 26"/>
          <p:cNvCxnSpPr/>
          <p:nvPr/>
        </p:nvCxnSpPr>
        <p:spPr>
          <a:xfrm>
            <a:off x="685800" y="4852420"/>
            <a:ext cx="10835640" cy="0"/>
          </a:xfrm>
          <a:prstGeom prst="line">
            <a:avLst/>
          </a:prstGeom>
          <a:ln w="9525">
            <a:solidFill>
              <a:srgbClr val="DDDDDD"/>
            </a:solidFill>
          </a:ln>
        </p:spPr>
        <p:style>
          <a:lnRef idx="2">
            <a:schemeClr val="accent1"/>
          </a:lnRef>
          <a:fillRef idx="0">
            <a:schemeClr val="accent1"/>
          </a:fillRef>
          <a:effectRef idx="1">
            <a:schemeClr val="accent1"/>
          </a:effectRef>
          <a:fontRef idx="minor">
            <a:schemeClr val="tx1"/>
          </a:fontRef>
        </p:style>
      </p:cxnSp>
      <p:grpSp>
        <p:nvGrpSpPr>
          <p:cNvPr id="54" name="Group 53">
            <a:extLst>
              <a:ext uri="{FF2B5EF4-FFF2-40B4-BE49-F238E27FC236}">
                <a16:creationId xmlns:a16="http://schemas.microsoft.com/office/drawing/2014/main" id="{3CB05E4D-97F2-03CC-D340-FFBF93CA2112}"/>
              </a:ext>
            </a:extLst>
          </p:cNvPr>
          <p:cNvGrpSpPr/>
          <p:nvPr/>
        </p:nvGrpSpPr>
        <p:grpSpPr>
          <a:xfrm>
            <a:off x="1267968" y="5071887"/>
            <a:ext cx="528175" cy="475478"/>
            <a:chOff x="886968" y="4937760"/>
            <a:chExt cx="877824" cy="603504"/>
          </a:xfrm>
        </p:grpSpPr>
        <p:sp>
          <p:nvSpPr>
            <p:cNvPr id="55" name="Rounded Rectangle 27"/>
            <p:cNvSpPr/>
            <p:nvPr/>
          </p:nvSpPr>
          <p:spPr>
            <a:xfrm>
              <a:off x="886968" y="5340096"/>
              <a:ext cx="164592" cy="201168"/>
            </a:xfrm>
            <a:prstGeom prst="roundRect">
              <a:avLst/>
            </a:prstGeom>
            <a:solidFill>
              <a:srgbClr val="829D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56" name="Rounded Rectangle 28"/>
            <p:cNvSpPr/>
            <p:nvPr/>
          </p:nvSpPr>
          <p:spPr>
            <a:xfrm>
              <a:off x="1124712" y="5212080"/>
              <a:ext cx="164592" cy="329184"/>
            </a:xfrm>
            <a:prstGeom prst="roundRect">
              <a:avLst/>
            </a:prstGeom>
            <a:solidFill>
              <a:srgbClr val="829D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57" name="Rounded Rectangle 29"/>
            <p:cNvSpPr/>
            <p:nvPr/>
          </p:nvSpPr>
          <p:spPr>
            <a:xfrm>
              <a:off x="1362456" y="5084064"/>
              <a:ext cx="164592" cy="457200"/>
            </a:xfrm>
            <a:prstGeom prst="roundRect">
              <a:avLst/>
            </a:prstGeom>
            <a:solidFill>
              <a:srgbClr val="829D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58" name="Rounded Rectangle 30"/>
            <p:cNvSpPr/>
            <p:nvPr/>
          </p:nvSpPr>
          <p:spPr>
            <a:xfrm>
              <a:off x="1600200" y="4937760"/>
              <a:ext cx="164592" cy="603504"/>
            </a:xfrm>
            <a:prstGeom prst="roundRect">
              <a:avLst/>
            </a:prstGeom>
            <a:solidFill>
              <a:srgbClr val="829D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Montserrat" panose="00000500000000000000" pitchFamily="2" charset="0"/>
                <a:ea typeface="+mn-ea"/>
                <a:cs typeface="+mn-cs"/>
              </a:endParaRPr>
            </a:p>
          </p:txBody>
        </p:sp>
      </p:grpSp>
      <p:sp>
        <p:nvSpPr>
          <p:cNvPr id="59" name="TextBox 58"/>
          <p:cNvSpPr txBox="1"/>
          <p:nvPr/>
        </p:nvSpPr>
        <p:spPr>
          <a:xfrm>
            <a:off x="2377440" y="4943859"/>
            <a:ext cx="9052560" cy="38404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900" b="1" i="0" u="none" strike="noStrike" kern="1200" cap="none" spc="0" normalizeH="0" baseline="0" noProof="0">
                <a:ln>
                  <a:noFill/>
                </a:ln>
                <a:solidFill>
                  <a:srgbClr val="829D56"/>
                </a:solidFill>
                <a:effectLst/>
                <a:uLnTx/>
                <a:uFillTx/>
                <a:latin typeface="Montserrat" panose="00000500000000000000" pitchFamily="2" charset="0"/>
                <a:ea typeface="+mn-ea"/>
                <a:cs typeface="+mn-cs"/>
              </a:rPr>
              <a:t>Commit long enough to compound</a:t>
            </a:r>
            <a:endParaRPr kumimoji="0" sz="1900" b="1" i="0" u="none" strike="noStrike" kern="1200" cap="none" spc="0" normalizeH="0" baseline="0" noProof="0">
              <a:ln>
                <a:noFill/>
              </a:ln>
              <a:solidFill>
                <a:srgbClr val="829D56"/>
              </a:solidFill>
              <a:effectLst/>
              <a:uLnTx/>
              <a:uFillTx/>
              <a:latin typeface="Montserrat" panose="00000500000000000000" pitchFamily="2" charset="0"/>
              <a:ea typeface="+mn-ea"/>
              <a:cs typeface="+mn-cs"/>
            </a:endParaRPr>
          </a:p>
        </p:txBody>
      </p:sp>
      <p:sp>
        <p:nvSpPr>
          <p:cNvPr id="60" name="TextBox 59"/>
          <p:cNvSpPr txBox="1"/>
          <p:nvPr/>
        </p:nvSpPr>
        <p:spPr>
          <a:xfrm>
            <a:off x="2377440" y="5346196"/>
            <a:ext cx="9052560" cy="539700"/>
          </a:xfrm>
          <a:prstGeom prst="rect">
            <a:avLst/>
          </a:prstGeom>
          <a:noFill/>
        </p:spPr>
        <p:txBody>
          <a:bodyPr wrap="square">
            <a:spAutoFit/>
          </a:bodyPr>
          <a:lstStyle/>
          <a:p>
            <a:pPr marL="0" marR="0" lvl="0" indent="0" algn="l" defTabSz="914400" rtl="0" eaLnBrk="1" fontAlgn="auto" latinLnBrk="0" hangingPunct="1">
              <a:lnSpc>
                <a:spcPct val="116000"/>
              </a:lnSpc>
              <a:spcBef>
                <a:spcPts val="0"/>
              </a:spcBef>
              <a:spcAft>
                <a:spcPts val="0"/>
              </a:spcAft>
              <a:buClrTx/>
              <a:buSzTx/>
              <a:buFontTx/>
              <a:buNone/>
              <a:tabLst/>
              <a:defRPr/>
            </a:pPr>
            <a:r>
              <a:rPr kumimoji="0" lang="en-GB" sz="1300" b="0" i="0" u="none" strike="noStrike" kern="1200" cap="none" spc="0" normalizeH="0" baseline="0" noProof="0">
                <a:ln>
                  <a:noFill/>
                </a:ln>
                <a:solidFill>
                  <a:srgbClr val="2B2B2B"/>
                </a:solidFill>
                <a:effectLst/>
                <a:uLnTx/>
                <a:uFillTx/>
                <a:latin typeface="Montserrat" panose="00000500000000000000" pitchFamily="2" charset="0"/>
                <a:ea typeface="+mn-ea"/>
                <a:cs typeface="+mn-cs"/>
              </a:rPr>
              <a:t>Keep the platform consistent long enough for recognition, trust and routine choice to grow. Adapt the execution without continually replacing the core idea.</a:t>
            </a:r>
            <a:endParaRPr kumimoji="0" sz="1300" b="0" i="0" u="none" strike="noStrike" kern="1200" cap="none" spc="0" normalizeH="0" baseline="0" noProof="0">
              <a:ln>
                <a:noFill/>
              </a:ln>
              <a:solidFill>
                <a:srgbClr val="2B2B2B"/>
              </a:solidFill>
              <a:effectLst/>
              <a:uLnTx/>
              <a:uFillTx/>
              <a:latin typeface="Montserrat" panose="00000500000000000000" pitchFamily="2" charset="0"/>
              <a:ea typeface="+mn-ea"/>
              <a:cs typeface="+mn-cs"/>
            </a:endParaRPr>
          </a:p>
        </p:txBody>
      </p:sp>
      <p:cxnSp>
        <p:nvCxnSpPr>
          <p:cNvPr id="61" name="Connector 33"/>
          <p:cNvCxnSpPr/>
          <p:nvPr/>
        </p:nvCxnSpPr>
        <p:spPr>
          <a:xfrm>
            <a:off x="685800" y="5888736"/>
            <a:ext cx="10835640" cy="0"/>
          </a:xfrm>
          <a:prstGeom prst="line">
            <a:avLst/>
          </a:prstGeom>
          <a:ln w="9525">
            <a:solidFill>
              <a:srgbClr val="DDDDDD"/>
            </a:solidFill>
          </a:ln>
        </p:spPr>
        <p:style>
          <a:lnRef idx="2">
            <a:schemeClr val="accent1"/>
          </a:lnRef>
          <a:fillRef idx="0">
            <a:schemeClr val="accent1"/>
          </a:fillRef>
          <a:effectRef idx="1">
            <a:schemeClr val="accent1"/>
          </a:effectRef>
          <a:fontRef idx="minor">
            <a:schemeClr val="tx1"/>
          </a:fontRef>
        </p:style>
      </p:cxnSp>
      <p:sp>
        <p:nvSpPr>
          <p:cNvPr id="62" name="TextBox 61"/>
          <p:cNvSpPr txBox="1"/>
          <p:nvPr/>
        </p:nvSpPr>
        <p:spPr>
          <a:xfrm>
            <a:off x="1157887" y="6079080"/>
            <a:ext cx="10881360" cy="570284"/>
          </a:xfrm>
          <a:prstGeom prst="rect">
            <a:avLst/>
          </a:prstGeom>
          <a:noFill/>
        </p:spPr>
        <p:txBody>
          <a:bodyPr wrap="squar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GB" sz="1400" b="1" i="0" u="none" strike="noStrike" kern="1200" cap="none" spc="0" normalizeH="0" baseline="0" noProof="0">
                <a:ln>
                  <a:noFill/>
                </a:ln>
                <a:solidFill>
                  <a:srgbClr val="B10A32"/>
                </a:solidFill>
                <a:effectLst/>
                <a:uLnTx/>
                <a:uFillTx/>
                <a:latin typeface="Montserrat" panose="00000500000000000000" pitchFamily="2" charset="0"/>
                <a:ea typeface="+mn-ea"/>
                <a:cs typeface="+mn-cs"/>
              </a:rPr>
              <a:t>Scale will come from more of the industry backing fewer consumer platforms, consistently, </a:t>
            </a: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GB" sz="1400" b="1" i="0" u="none" strike="noStrike" kern="1200" cap="none" spc="0" normalizeH="0" baseline="0" noProof="0">
                <a:ln>
                  <a:noFill/>
                </a:ln>
                <a:solidFill>
                  <a:srgbClr val="B10A32"/>
                </a:solidFill>
                <a:effectLst/>
                <a:uLnTx/>
                <a:uFillTx/>
                <a:latin typeface="Montserrat" panose="00000500000000000000" pitchFamily="2" charset="0"/>
                <a:ea typeface="+mn-ea"/>
                <a:cs typeface="+mn-cs"/>
              </a:rPr>
              <a:t>from media to the last-mile vendor.</a:t>
            </a:r>
          </a:p>
        </p:txBody>
      </p:sp>
    </p:spTree>
    <p:extLst>
      <p:ext uri="{BB962C8B-B14F-4D97-AF65-F5344CB8AC3E}">
        <p14:creationId xmlns:p14="http://schemas.microsoft.com/office/powerpoint/2010/main" val="4766514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E1A9A-89EC-7386-D9CC-29274EDD79F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23077C3-7777-BE29-B251-CE456A9335A2}"/>
              </a:ext>
            </a:extLst>
          </p:cNvPr>
          <p:cNvSpPr>
            <a:spLocks noGrp="1"/>
          </p:cNvSpPr>
          <p:nvPr>
            <p:ph type="body" idx="22"/>
          </p:nvPr>
        </p:nvSpPr>
        <p:spPr/>
        <p:txBody>
          <a:bodyPr/>
          <a:lstStyle/>
          <a:p>
            <a:r>
              <a:rPr lang="en-GB" dirty="0"/>
              <a:t>A case study from Indonesia: Super Rice</a:t>
            </a:r>
          </a:p>
        </p:txBody>
      </p:sp>
    </p:spTree>
    <p:extLst>
      <p:ext uri="{BB962C8B-B14F-4D97-AF65-F5344CB8AC3E}">
        <p14:creationId xmlns:p14="http://schemas.microsoft.com/office/powerpoint/2010/main" val="12242621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8FD097B-AE9D-8E4D-14E7-B09C7D14538C}"/>
              </a:ext>
            </a:extLst>
          </p:cNvPr>
          <p:cNvSpPr>
            <a:spLocks noGrp="1"/>
          </p:cNvSpPr>
          <p:nvPr>
            <p:ph idx="23"/>
          </p:nvPr>
        </p:nvSpPr>
        <p:spPr>
          <a:xfrm>
            <a:off x="477660" y="1768812"/>
            <a:ext cx="5914262" cy="4572552"/>
          </a:xfrm>
        </p:spPr>
        <p:txBody>
          <a:bodyPr/>
          <a:lstStyle/>
          <a:p>
            <a:pPr marL="0" indent="0">
              <a:lnSpc>
                <a:spcPts val="1775"/>
              </a:lnSpc>
              <a:spcBef>
                <a:spcPts val="95"/>
              </a:spcBef>
              <a:buNone/>
            </a:pPr>
            <a:r>
              <a:rPr lang="en-GB" sz="1400" b="1" u="sng" spc="125" dirty="0">
                <a:latin typeface="Montserrat" panose="00000500000000000000" pitchFamily="2" charset="0"/>
                <a:ea typeface="Calibri" panose="020F0502020204030204" pitchFamily="34" charset="0"/>
                <a:cs typeface="Calibri" panose="020F0502020204030204" pitchFamily="34" charset="0"/>
              </a:rPr>
              <a:t>Shift:</a:t>
            </a:r>
            <a:r>
              <a:rPr lang="en-GB" sz="1400" b="1" u="sng" spc="45" dirty="0">
                <a:latin typeface="Montserrat" panose="00000500000000000000" pitchFamily="2" charset="0"/>
                <a:ea typeface="Calibri" panose="020F0502020204030204" pitchFamily="34" charset="0"/>
                <a:cs typeface="Calibri" panose="020F0502020204030204" pitchFamily="34" charset="0"/>
              </a:rPr>
              <a:t> </a:t>
            </a:r>
            <a:r>
              <a:rPr lang="en-GB" sz="1400" spc="-20" dirty="0">
                <a:latin typeface="Montserrat" panose="00000500000000000000" pitchFamily="2" charset="0"/>
                <a:ea typeface="Calibri" panose="020F0502020204030204" pitchFamily="34" charset="0"/>
                <a:cs typeface="Calibri" panose="020F0502020204030204" pitchFamily="34" charset="0"/>
              </a:rPr>
              <a:t>Move</a:t>
            </a:r>
            <a:r>
              <a:rPr lang="en-GB" sz="1400" spc="-10" dirty="0">
                <a:latin typeface="Montserrat" panose="00000500000000000000" pitchFamily="2" charset="0"/>
                <a:ea typeface="Calibri" panose="020F0502020204030204" pitchFamily="34" charset="0"/>
                <a:cs typeface="Calibri" panose="020F0502020204030204" pitchFamily="34" charset="0"/>
              </a:rPr>
              <a:t> </a:t>
            </a:r>
            <a:r>
              <a:rPr lang="en-GB" sz="1400" dirty="0">
                <a:latin typeface="Montserrat" panose="00000500000000000000" pitchFamily="2" charset="0"/>
                <a:ea typeface="Calibri" panose="020F0502020204030204" pitchFamily="34" charset="0"/>
                <a:cs typeface="Calibri" panose="020F0502020204030204" pitchFamily="34" charset="0"/>
              </a:rPr>
              <a:t>vegetables</a:t>
            </a:r>
            <a:r>
              <a:rPr lang="en-GB" sz="1400" spc="40" dirty="0">
                <a:latin typeface="Montserrat" panose="00000500000000000000" pitchFamily="2" charset="0"/>
                <a:ea typeface="Calibri" panose="020F0502020204030204" pitchFamily="34" charset="0"/>
                <a:cs typeface="Calibri" panose="020F0502020204030204" pitchFamily="34" charset="0"/>
              </a:rPr>
              <a:t> </a:t>
            </a:r>
            <a:r>
              <a:rPr lang="en-GB" sz="1400" dirty="0">
                <a:latin typeface="Montserrat" panose="00000500000000000000" pitchFamily="2" charset="0"/>
                <a:ea typeface="Calibri" panose="020F0502020204030204" pitchFamily="34" charset="0"/>
                <a:cs typeface="Calibri" panose="020F0502020204030204" pitchFamily="34" charset="0"/>
              </a:rPr>
              <a:t>to</a:t>
            </a:r>
            <a:r>
              <a:rPr lang="en-GB" sz="1400" spc="-15" dirty="0">
                <a:latin typeface="Montserrat" panose="00000500000000000000" pitchFamily="2" charset="0"/>
                <a:ea typeface="Calibri" panose="020F0502020204030204" pitchFamily="34" charset="0"/>
                <a:cs typeface="Calibri" panose="020F0502020204030204" pitchFamily="34" charset="0"/>
              </a:rPr>
              <a:t> </a:t>
            </a:r>
            <a:r>
              <a:rPr lang="en-GB" sz="1400" dirty="0">
                <a:latin typeface="Montserrat" panose="00000500000000000000" pitchFamily="2" charset="0"/>
                <a:ea typeface="Calibri" panose="020F0502020204030204" pitchFamily="34" charset="0"/>
                <a:cs typeface="Calibri" panose="020F0502020204030204" pitchFamily="34" charset="0"/>
              </a:rPr>
              <a:t>the</a:t>
            </a:r>
            <a:r>
              <a:rPr lang="en-GB" sz="1400" spc="10" dirty="0">
                <a:latin typeface="Montserrat" panose="00000500000000000000" pitchFamily="2" charset="0"/>
                <a:ea typeface="Calibri" panose="020F0502020204030204" pitchFamily="34" charset="0"/>
                <a:cs typeface="Calibri" panose="020F0502020204030204" pitchFamily="34" charset="0"/>
              </a:rPr>
              <a:t> </a:t>
            </a:r>
            <a:r>
              <a:rPr lang="en-GB" sz="1400" dirty="0">
                <a:latin typeface="Montserrat" panose="00000500000000000000" pitchFamily="2" charset="0"/>
                <a:ea typeface="Calibri" panose="020F0502020204030204" pitchFamily="34" charset="0"/>
                <a:cs typeface="Calibri" panose="020F0502020204030204" pitchFamily="34" charset="0"/>
              </a:rPr>
              <a:t>centre</a:t>
            </a:r>
            <a:r>
              <a:rPr lang="en-GB" sz="1400" spc="10" dirty="0">
                <a:latin typeface="Montserrat" panose="00000500000000000000" pitchFamily="2" charset="0"/>
                <a:ea typeface="Calibri" panose="020F0502020204030204" pitchFamily="34" charset="0"/>
                <a:cs typeface="Calibri" panose="020F0502020204030204" pitchFamily="34" charset="0"/>
              </a:rPr>
              <a:t> </a:t>
            </a:r>
            <a:r>
              <a:rPr lang="en-GB" sz="1400" dirty="0">
                <a:latin typeface="Montserrat" panose="00000500000000000000" pitchFamily="2" charset="0"/>
                <a:ea typeface="Calibri" panose="020F0502020204030204" pitchFamily="34" charset="0"/>
                <a:cs typeface="Calibri" panose="020F0502020204030204" pitchFamily="34" charset="0"/>
              </a:rPr>
              <a:t>of</a:t>
            </a:r>
            <a:r>
              <a:rPr lang="en-GB" sz="1400" spc="-20" dirty="0">
                <a:latin typeface="Montserrat" panose="00000500000000000000" pitchFamily="2" charset="0"/>
                <a:ea typeface="Calibri" panose="020F0502020204030204" pitchFamily="34" charset="0"/>
                <a:cs typeface="Calibri" panose="020F0502020204030204" pitchFamily="34" charset="0"/>
              </a:rPr>
              <a:t> </a:t>
            </a:r>
            <a:r>
              <a:rPr lang="en-GB" sz="1400" dirty="0">
                <a:latin typeface="Montserrat" panose="00000500000000000000" pitchFamily="2" charset="0"/>
                <a:ea typeface="Calibri" panose="020F0502020204030204" pitchFamily="34" charset="0"/>
                <a:cs typeface="Calibri" panose="020F0502020204030204" pitchFamily="34" charset="0"/>
              </a:rPr>
              <a:t>the</a:t>
            </a:r>
            <a:r>
              <a:rPr lang="en-GB" sz="1400" spc="10" dirty="0">
                <a:latin typeface="Montserrat" panose="00000500000000000000" pitchFamily="2" charset="0"/>
                <a:ea typeface="Calibri" panose="020F0502020204030204" pitchFamily="34" charset="0"/>
                <a:cs typeface="Calibri" panose="020F0502020204030204" pitchFamily="34" charset="0"/>
              </a:rPr>
              <a:t> </a:t>
            </a:r>
            <a:r>
              <a:rPr lang="en-GB" sz="1400" spc="-10" dirty="0">
                <a:latin typeface="Montserrat" panose="00000500000000000000" pitchFamily="2" charset="0"/>
                <a:ea typeface="Calibri" panose="020F0502020204030204" pitchFamily="34" charset="0"/>
                <a:cs typeface="Calibri" panose="020F0502020204030204" pitchFamily="34" charset="0"/>
              </a:rPr>
              <a:t>plate,</a:t>
            </a:r>
            <a:r>
              <a:rPr lang="en-GB" sz="1400" spc="5" dirty="0">
                <a:latin typeface="Montserrat" panose="00000500000000000000" pitchFamily="2" charset="0"/>
                <a:ea typeface="Calibri" panose="020F0502020204030204" pitchFamily="34" charset="0"/>
                <a:cs typeface="Calibri" panose="020F0502020204030204" pitchFamily="34" charset="0"/>
              </a:rPr>
              <a:t> </a:t>
            </a:r>
            <a:r>
              <a:rPr lang="en-GB" sz="1400" dirty="0">
                <a:latin typeface="Montserrat" panose="00000500000000000000" pitchFamily="2" charset="0"/>
                <a:ea typeface="Calibri" panose="020F0502020204030204" pitchFamily="34" charset="0"/>
                <a:cs typeface="Calibri" panose="020F0502020204030204" pitchFamily="34" charset="0"/>
              </a:rPr>
              <a:t>as</a:t>
            </a:r>
            <a:r>
              <a:rPr lang="en-GB" sz="1400" spc="10" dirty="0">
                <a:latin typeface="Montserrat" panose="00000500000000000000" pitchFamily="2" charset="0"/>
                <a:ea typeface="Calibri" panose="020F0502020204030204" pitchFamily="34" charset="0"/>
                <a:cs typeface="Calibri" panose="020F0502020204030204" pitchFamily="34" charset="0"/>
              </a:rPr>
              <a:t> </a:t>
            </a:r>
            <a:r>
              <a:rPr lang="en-GB" sz="1400" spc="-45" dirty="0">
                <a:latin typeface="Montserrat" panose="00000500000000000000" pitchFamily="2" charset="0"/>
                <a:ea typeface="Calibri" panose="020F0502020204030204" pitchFamily="34" charset="0"/>
                <a:cs typeface="Calibri" panose="020F0502020204030204" pitchFamily="34" charset="0"/>
              </a:rPr>
              <a:t>‘enhancer’</a:t>
            </a:r>
            <a:r>
              <a:rPr lang="en-GB" sz="1400" spc="35" dirty="0">
                <a:latin typeface="Montserrat" panose="00000500000000000000" pitchFamily="2" charset="0"/>
                <a:ea typeface="Calibri" panose="020F0502020204030204" pitchFamily="34" charset="0"/>
                <a:cs typeface="Calibri" panose="020F0502020204030204" pitchFamily="34" charset="0"/>
              </a:rPr>
              <a:t> </a:t>
            </a:r>
            <a:r>
              <a:rPr lang="en-GB" sz="1400" spc="-35" dirty="0">
                <a:latin typeface="Montserrat" panose="00000500000000000000" pitchFamily="2" charset="0"/>
                <a:ea typeface="Calibri" panose="020F0502020204030204" pitchFamily="34" charset="0"/>
                <a:cs typeface="Calibri" panose="020F0502020204030204" pitchFamily="34" charset="0"/>
              </a:rPr>
              <a:t>of </a:t>
            </a:r>
            <a:r>
              <a:rPr lang="en-GB" sz="1400" dirty="0">
                <a:latin typeface="Montserrat" panose="00000500000000000000" pitchFamily="2" charset="0"/>
                <a:ea typeface="Calibri" panose="020F0502020204030204" pitchFamily="34" charset="0"/>
                <a:cs typeface="Calibri" panose="020F0502020204030204" pitchFamily="34" charset="0"/>
              </a:rPr>
              <a:t>rice,</a:t>
            </a:r>
            <a:r>
              <a:rPr lang="en-GB" sz="1400" spc="40" dirty="0">
                <a:latin typeface="Montserrat" panose="00000500000000000000" pitchFamily="2" charset="0"/>
                <a:ea typeface="Calibri" panose="020F0502020204030204" pitchFamily="34" charset="0"/>
                <a:cs typeface="Calibri" panose="020F0502020204030204" pitchFamily="34" charset="0"/>
              </a:rPr>
              <a:t> </a:t>
            </a:r>
            <a:r>
              <a:rPr lang="en-GB" sz="1400" spc="75" dirty="0">
                <a:latin typeface="Montserrat" panose="00000500000000000000" pitchFamily="2" charset="0"/>
                <a:ea typeface="Calibri" panose="020F0502020204030204" pitchFamily="34" charset="0"/>
                <a:cs typeface="Calibri" panose="020F0502020204030204" pitchFamily="34" charset="0"/>
              </a:rPr>
              <a:t>from</a:t>
            </a:r>
            <a:r>
              <a:rPr lang="en-GB" sz="1400" spc="80" dirty="0">
                <a:latin typeface="Montserrat" panose="00000500000000000000" pitchFamily="2" charset="0"/>
                <a:ea typeface="Calibri" panose="020F0502020204030204" pitchFamily="34" charset="0"/>
                <a:cs typeface="Calibri" panose="020F0502020204030204" pitchFamily="34" charset="0"/>
              </a:rPr>
              <a:t> </a:t>
            </a:r>
            <a:r>
              <a:rPr lang="en-GB" sz="1400" spc="-160" dirty="0">
                <a:latin typeface="Montserrat" panose="00000500000000000000" pitchFamily="2" charset="0"/>
                <a:ea typeface="Calibri" panose="020F0502020204030204" pitchFamily="34" charset="0"/>
                <a:cs typeface="Calibri" panose="020F0502020204030204" pitchFamily="34" charset="0"/>
              </a:rPr>
              <a:t>a</a:t>
            </a:r>
            <a:r>
              <a:rPr lang="en-GB" sz="1400" spc="60" dirty="0">
                <a:latin typeface="Montserrat" panose="00000500000000000000" pitchFamily="2" charset="0"/>
                <a:ea typeface="Calibri" panose="020F0502020204030204" pitchFamily="34" charset="0"/>
                <a:cs typeface="Calibri" panose="020F0502020204030204" pitchFamily="34" charset="0"/>
              </a:rPr>
              <a:t> </a:t>
            </a:r>
            <a:r>
              <a:rPr lang="en-GB" sz="1400" dirty="0">
                <a:latin typeface="Montserrat" panose="00000500000000000000" pitchFamily="2" charset="0"/>
                <a:ea typeface="Calibri" panose="020F0502020204030204" pitchFamily="34" charset="0"/>
                <a:cs typeface="Calibri" panose="020F0502020204030204" pitchFamily="34" charset="0"/>
              </a:rPr>
              <a:t>marginal</a:t>
            </a:r>
            <a:r>
              <a:rPr lang="en-GB" sz="1400" spc="105" dirty="0">
                <a:latin typeface="Montserrat" panose="00000500000000000000" pitchFamily="2" charset="0"/>
                <a:ea typeface="Calibri" panose="020F0502020204030204" pitchFamily="34" charset="0"/>
                <a:cs typeface="Calibri" panose="020F0502020204030204" pitchFamily="34" charset="0"/>
              </a:rPr>
              <a:t> </a:t>
            </a:r>
            <a:r>
              <a:rPr lang="en-GB" sz="1400" dirty="0">
                <a:latin typeface="Montserrat" panose="00000500000000000000" pitchFamily="2" charset="0"/>
                <a:ea typeface="Calibri" panose="020F0502020204030204" pitchFamily="34" charset="0"/>
                <a:cs typeface="Calibri" panose="020F0502020204030204" pitchFamily="34" charset="0"/>
              </a:rPr>
              <a:t>role</a:t>
            </a:r>
            <a:r>
              <a:rPr lang="en-GB" sz="1400" spc="55" dirty="0">
                <a:latin typeface="Montserrat" panose="00000500000000000000" pitchFamily="2" charset="0"/>
                <a:ea typeface="Calibri" panose="020F0502020204030204" pitchFamily="34" charset="0"/>
                <a:cs typeface="Calibri" panose="020F0502020204030204" pitchFamily="34" charset="0"/>
              </a:rPr>
              <a:t> </a:t>
            </a:r>
            <a:r>
              <a:rPr lang="en-GB" sz="1400" dirty="0">
                <a:latin typeface="Montserrat" panose="00000500000000000000" pitchFamily="2" charset="0"/>
                <a:ea typeface="Calibri" panose="020F0502020204030204" pitchFamily="34" charset="0"/>
                <a:cs typeface="Calibri" panose="020F0502020204030204" pitchFamily="34" charset="0"/>
              </a:rPr>
              <a:t>on</a:t>
            </a:r>
            <a:r>
              <a:rPr lang="en-GB" sz="1400" spc="75" dirty="0">
                <a:latin typeface="Montserrat" panose="00000500000000000000" pitchFamily="2" charset="0"/>
                <a:ea typeface="Calibri" panose="020F0502020204030204" pitchFamily="34" charset="0"/>
                <a:cs typeface="Calibri" panose="020F0502020204030204" pitchFamily="34" charset="0"/>
              </a:rPr>
              <a:t> </a:t>
            </a:r>
            <a:r>
              <a:rPr lang="en-GB" sz="1400" dirty="0">
                <a:latin typeface="Montserrat" panose="00000500000000000000" pitchFamily="2" charset="0"/>
                <a:ea typeface="Calibri" panose="020F0502020204030204" pitchFamily="34" charset="0"/>
                <a:cs typeface="Calibri" panose="020F0502020204030204" pitchFamily="34" charset="0"/>
              </a:rPr>
              <a:t>the</a:t>
            </a:r>
            <a:r>
              <a:rPr lang="en-GB" sz="1400" spc="60" dirty="0">
                <a:latin typeface="Montserrat" panose="00000500000000000000" pitchFamily="2" charset="0"/>
                <a:ea typeface="Calibri" panose="020F0502020204030204" pitchFamily="34" charset="0"/>
                <a:cs typeface="Calibri" panose="020F0502020204030204" pitchFamily="34" charset="0"/>
              </a:rPr>
              <a:t> </a:t>
            </a:r>
            <a:r>
              <a:rPr lang="en-GB" sz="1400" spc="-20" dirty="0">
                <a:latin typeface="Montserrat" panose="00000500000000000000" pitchFamily="2" charset="0"/>
                <a:ea typeface="Calibri" panose="020F0502020204030204" pitchFamily="34" charset="0"/>
                <a:cs typeface="Calibri" panose="020F0502020204030204" pitchFamily="34" charset="0"/>
              </a:rPr>
              <a:t>side</a:t>
            </a:r>
            <a:endParaRPr lang="en-GB" sz="1400" dirty="0">
              <a:latin typeface="Montserrat" panose="00000500000000000000" pitchFamily="2" charset="0"/>
              <a:ea typeface="Calibri" panose="020F0502020204030204" pitchFamily="34" charset="0"/>
              <a:cs typeface="Calibri" panose="020F0502020204030204" pitchFamily="34" charset="0"/>
            </a:endParaRPr>
          </a:p>
          <a:p>
            <a:pPr>
              <a:lnSpc>
                <a:spcPct val="100000"/>
              </a:lnSpc>
              <a:spcBef>
                <a:spcPts val="150"/>
              </a:spcBef>
            </a:pPr>
            <a:endParaRPr lang="en-GB" sz="1400" dirty="0">
              <a:latin typeface="Montserrat" panose="00000500000000000000" pitchFamily="2" charset="0"/>
              <a:ea typeface="Calibri" panose="020F0502020204030204" pitchFamily="34" charset="0"/>
              <a:cs typeface="Calibri" panose="020F0502020204030204" pitchFamily="34" charset="0"/>
            </a:endParaRPr>
          </a:p>
          <a:p>
            <a:pPr marL="0" indent="0">
              <a:lnSpc>
                <a:spcPct val="100000"/>
              </a:lnSpc>
              <a:buNone/>
            </a:pPr>
            <a:r>
              <a:rPr lang="en-GB" sz="1400" b="1" u="sng" spc="95" dirty="0">
                <a:latin typeface="Montserrat" panose="00000500000000000000" pitchFamily="2" charset="0"/>
                <a:ea typeface="Calibri" panose="020F0502020204030204" pitchFamily="34" charset="0"/>
                <a:cs typeface="Calibri" panose="020F0502020204030204" pitchFamily="34" charset="0"/>
              </a:rPr>
              <a:t>Insights:</a:t>
            </a:r>
            <a:endParaRPr lang="en-GB" sz="1400" u="sng" dirty="0">
              <a:latin typeface="Montserrat" panose="00000500000000000000" pitchFamily="2" charset="0"/>
              <a:ea typeface="Calibri" panose="020F0502020204030204" pitchFamily="34" charset="0"/>
              <a:cs typeface="Calibri" panose="020F0502020204030204" pitchFamily="34" charset="0"/>
            </a:endParaRPr>
          </a:p>
          <a:p>
            <a:pPr marL="304800" lvl="1" indent="-203200">
              <a:lnSpc>
                <a:spcPts val="1775"/>
              </a:lnSpc>
              <a:spcBef>
                <a:spcPts val="110"/>
              </a:spcBef>
              <a:buClr>
                <a:prstClr val="black"/>
              </a:buClr>
              <a:buSzPct val="50000"/>
              <a:buFont typeface="Wingdings" panose="05000000000000000000" pitchFamily="2" charset="2"/>
              <a:buChar char="l"/>
              <a:tabLst>
                <a:tab pos="202565" algn="l"/>
              </a:tabLst>
              <a:defRPr/>
            </a:pPr>
            <a:r>
              <a:rPr lang="en-GB" dirty="0">
                <a:solidFill>
                  <a:srgbClr val="595959"/>
                </a:solidFill>
                <a:latin typeface="Montserrat" panose="00000500000000000000" pitchFamily="2" charset="0"/>
                <a:ea typeface="Calibri" panose="020F0502020204030204" pitchFamily="34" charset="0"/>
                <a:cs typeface="Calibri" panose="020F0502020204030204" pitchFamily="34" charset="0"/>
              </a:rPr>
              <a:t>Rice is at the heart of the plate, ‘</a:t>
            </a:r>
            <a:r>
              <a:rPr lang="en-GB" dirty="0" err="1">
                <a:solidFill>
                  <a:srgbClr val="595959"/>
                </a:solidFill>
                <a:latin typeface="Montserrat" panose="00000500000000000000" pitchFamily="2" charset="0"/>
                <a:ea typeface="Calibri" panose="020F0502020204030204" pitchFamily="34" charset="0"/>
                <a:cs typeface="Calibri" panose="020F0502020204030204" pitchFamily="34" charset="0"/>
              </a:rPr>
              <a:t>lauk</a:t>
            </a:r>
            <a:r>
              <a:rPr lang="en-GB" dirty="0">
                <a:solidFill>
                  <a:srgbClr val="595959"/>
                </a:solidFill>
                <a:latin typeface="Montserrat" panose="00000500000000000000" pitchFamily="2" charset="0"/>
                <a:ea typeface="Calibri" panose="020F0502020204030204" pitchFamily="34" charset="0"/>
                <a:cs typeface="Calibri" panose="020F0502020204030204" pitchFamily="34" charset="0"/>
              </a:rPr>
              <a:t>’ adds taste and texture, vegetables have become marginal</a:t>
            </a:r>
          </a:p>
          <a:p>
            <a:pPr marL="304800" lvl="1" indent="-203200">
              <a:lnSpc>
                <a:spcPts val="1775"/>
              </a:lnSpc>
              <a:spcBef>
                <a:spcPts val="120"/>
              </a:spcBef>
              <a:buClr>
                <a:prstClr val="black"/>
              </a:buClr>
              <a:buSzPct val="50000"/>
              <a:buFont typeface="Wingdings" panose="05000000000000000000" pitchFamily="2" charset="2"/>
              <a:buChar char="l"/>
              <a:tabLst>
                <a:tab pos="202565" algn="l"/>
              </a:tabLst>
              <a:defRPr/>
            </a:pPr>
            <a:r>
              <a:rPr lang="en-GB" dirty="0">
                <a:solidFill>
                  <a:srgbClr val="595959"/>
                </a:solidFill>
                <a:latin typeface="Montserrat" panose="00000500000000000000" pitchFamily="2" charset="0"/>
                <a:ea typeface="Calibri" panose="020F0502020204030204" pitchFamily="34" charset="0"/>
                <a:cs typeface="Calibri" panose="020F0502020204030204" pitchFamily="34" charset="0"/>
              </a:rPr>
              <a:t>Vegetables perform poorly on convenience, the biggest driver for food choices</a:t>
            </a:r>
          </a:p>
          <a:p>
            <a:pPr marL="304800" lvl="1" indent="-203200">
              <a:lnSpc>
                <a:spcPct val="100000"/>
              </a:lnSpc>
              <a:spcBef>
                <a:spcPts val="110"/>
              </a:spcBef>
              <a:buClr>
                <a:prstClr val="black"/>
              </a:buClr>
              <a:buSzPct val="50000"/>
              <a:buFont typeface="Wingdings" panose="05000000000000000000" pitchFamily="2" charset="2"/>
              <a:buChar char="l"/>
              <a:tabLst>
                <a:tab pos="202565" algn="l"/>
              </a:tabLst>
              <a:defRPr/>
            </a:pPr>
            <a:r>
              <a:rPr lang="en-GB" dirty="0">
                <a:solidFill>
                  <a:srgbClr val="595959"/>
                </a:solidFill>
                <a:latin typeface="Montserrat" panose="00000500000000000000" pitchFamily="2" charset="0"/>
                <a:ea typeface="Calibri" panose="020F0502020204030204" pitchFamily="34" charset="0"/>
                <a:cs typeface="Calibri" panose="020F0502020204030204" pitchFamily="34" charset="0"/>
              </a:rPr>
              <a:t>Every household has a rice cooker</a:t>
            </a:r>
          </a:p>
          <a:p>
            <a:pPr>
              <a:lnSpc>
                <a:spcPct val="100000"/>
              </a:lnSpc>
              <a:spcBef>
                <a:spcPts val="150"/>
              </a:spcBef>
              <a:buClr>
                <a:srgbClr val="B11A31"/>
              </a:buClr>
              <a:buFont typeface="Arial"/>
              <a:buChar char="•"/>
            </a:pPr>
            <a:endParaRPr lang="en-GB" sz="1400" dirty="0">
              <a:latin typeface="Montserrat" panose="00000500000000000000" pitchFamily="2" charset="0"/>
              <a:ea typeface="Calibri" panose="020F0502020204030204" pitchFamily="34" charset="0"/>
              <a:cs typeface="Calibri" panose="020F0502020204030204" pitchFamily="34" charset="0"/>
            </a:endParaRPr>
          </a:p>
          <a:p>
            <a:pPr marL="0" indent="0">
              <a:lnSpc>
                <a:spcPct val="100000"/>
              </a:lnSpc>
              <a:buNone/>
            </a:pPr>
            <a:r>
              <a:rPr lang="en-GB" sz="1400" b="1" u="sng" dirty="0">
                <a:latin typeface="Montserrat" panose="00000500000000000000" pitchFamily="2" charset="0"/>
                <a:ea typeface="Calibri" panose="020F0502020204030204" pitchFamily="34" charset="0"/>
                <a:cs typeface="Calibri" panose="020F0502020204030204" pitchFamily="34" charset="0"/>
              </a:rPr>
              <a:t>Idea:</a:t>
            </a:r>
            <a:r>
              <a:rPr lang="en-GB" sz="1400" b="1" u="sng" spc="50" dirty="0">
                <a:latin typeface="Montserrat" panose="00000500000000000000" pitchFamily="2" charset="0"/>
                <a:ea typeface="Calibri" panose="020F0502020204030204" pitchFamily="34" charset="0"/>
                <a:cs typeface="Calibri" panose="020F0502020204030204" pitchFamily="34" charset="0"/>
              </a:rPr>
              <a:t> </a:t>
            </a:r>
            <a:r>
              <a:rPr lang="en-GB" sz="1400" spc="85" dirty="0">
                <a:solidFill>
                  <a:srgbClr val="202020"/>
                </a:solidFill>
                <a:latin typeface="Montserrat" panose="00000500000000000000" pitchFamily="2" charset="0"/>
                <a:ea typeface="Calibri" panose="020F0502020204030204" pitchFamily="34" charset="0"/>
                <a:cs typeface="Calibri" panose="020F0502020204030204" pitchFamily="34" charset="0"/>
              </a:rPr>
              <a:t>Transform</a:t>
            </a:r>
            <a:r>
              <a:rPr lang="en-GB" sz="1400" spc="45" dirty="0">
                <a:solidFill>
                  <a:srgbClr val="202020"/>
                </a:solidFill>
                <a:latin typeface="Montserrat" panose="00000500000000000000" pitchFamily="2" charset="0"/>
                <a:ea typeface="Calibri" panose="020F0502020204030204" pitchFamily="34" charset="0"/>
                <a:cs typeface="Calibri" panose="020F0502020204030204" pitchFamily="34" charset="0"/>
              </a:rPr>
              <a:t> </a:t>
            </a:r>
            <a:r>
              <a:rPr lang="en-GB" sz="1400" dirty="0">
                <a:solidFill>
                  <a:srgbClr val="202020"/>
                </a:solidFill>
                <a:latin typeface="Montserrat" panose="00000500000000000000" pitchFamily="2" charset="0"/>
                <a:ea typeface="Calibri" panose="020F0502020204030204" pitchFamily="34" charset="0"/>
                <a:cs typeface="Calibri" panose="020F0502020204030204" pitchFamily="34" charset="0"/>
              </a:rPr>
              <a:t>your</a:t>
            </a:r>
            <a:r>
              <a:rPr lang="en-GB" sz="1400" spc="5" dirty="0">
                <a:solidFill>
                  <a:srgbClr val="202020"/>
                </a:solidFill>
                <a:latin typeface="Montserrat" panose="00000500000000000000" pitchFamily="2" charset="0"/>
                <a:ea typeface="Calibri" panose="020F0502020204030204" pitchFamily="34" charset="0"/>
                <a:cs typeface="Calibri" panose="020F0502020204030204" pitchFamily="34" charset="0"/>
              </a:rPr>
              <a:t> </a:t>
            </a:r>
            <a:r>
              <a:rPr lang="en-GB" sz="1400" spc="-20" dirty="0">
                <a:solidFill>
                  <a:srgbClr val="202020"/>
                </a:solidFill>
                <a:latin typeface="Montserrat" panose="00000500000000000000" pitchFamily="2" charset="0"/>
                <a:ea typeface="Calibri" panose="020F0502020204030204" pitchFamily="34" charset="0"/>
                <a:cs typeface="Calibri" panose="020F0502020204030204" pitchFamily="34" charset="0"/>
              </a:rPr>
              <a:t>everyday</a:t>
            </a:r>
            <a:r>
              <a:rPr lang="en-GB" sz="1400" spc="40" dirty="0">
                <a:solidFill>
                  <a:srgbClr val="202020"/>
                </a:solidFill>
                <a:latin typeface="Montserrat" panose="00000500000000000000" pitchFamily="2" charset="0"/>
                <a:ea typeface="Calibri" panose="020F0502020204030204" pitchFamily="34" charset="0"/>
                <a:cs typeface="Calibri" panose="020F0502020204030204" pitchFamily="34" charset="0"/>
              </a:rPr>
              <a:t> </a:t>
            </a:r>
            <a:r>
              <a:rPr lang="en-GB" sz="1400" dirty="0">
                <a:solidFill>
                  <a:srgbClr val="202020"/>
                </a:solidFill>
                <a:latin typeface="Montserrat" panose="00000500000000000000" pitchFamily="2" charset="0"/>
                <a:ea typeface="Calibri" panose="020F0502020204030204" pitchFamily="34" charset="0"/>
                <a:cs typeface="Calibri" panose="020F0502020204030204" pitchFamily="34" charset="0"/>
              </a:rPr>
              <a:t>rice</a:t>
            </a:r>
            <a:r>
              <a:rPr lang="en-GB" sz="1400" spc="5" dirty="0">
                <a:solidFill>
                  <a:srgbClr val="202020"/>
                </a:solidFill>
                <a:latin typeface="Montserrat" panose="00000500000000000000" pitchFamily="2" charset="0"/>
                <a:ea typeface="Calibri" panose="020F0502020204030204" pitchFamily="34" charset="0"/>
                <a:cs typeface="Calibri" panose="020F0502020204030204" pitchFamily="34" charset="0"/>
              </a:rPr>
              <a:t> </a:t>
            </a:r>
            <a:r>
              <a:rPr lang="en-GB" sz="1400" spc="65" dirty="0">
                <a:solidFill>
                  <a:srgbClr val="202020"/>
                </a:solidFill>
                <a:latin typeface="Montserrat" panose="00000500000000000000" pitchFamily="2" charset="0"/>
                <a:ea typeface="Calibri" panose="020F0502020204030204" pitchFamily="34" charset="0"/>
                <a:cs typeface="Calibri" panose="020F0502020204030204" pitchFamily="34" charset="0"/>
              </a:rPr>
              <a:t>into</a:t>
            </a:r>
            <a:r>
              <a:rPr lang="en-GB" sz="1400" spc="10" dirty="0">
                <a:solidFill>
                  <a:srgbClr val="202020"/>
                </a:solidFill>
                <a:latin typeface="Montserrat" panose="00000500000000000000" pitchFamily="2" charset="0"/>
                <a:ea typeface="Calibri" panose="020F0502020204030204" pitchFamily="34" charset="0"/>
                <a:cs typeface="Calibri" panose="020F0502020204030204" pitchFamily="34" charset="0"/>
              </a:rPr>
              <a:t> </a:t>
            </a:r>
            <a:r>
              <a:rPr lang="en-GB" sz="1400" dirty="0">
                <a:solidFill>
                  <a:srgbClr val="202020"/>
                </a:solidFill>
                <a:latin typeface="Montserrat" panose="00000500000000000000" pitchFamily="2" charset="0"/>
                <a:ea typeface="Calibri" panose="020F0502020204030204" pitchFamily="34" charset="0"/>
                <a:cs typeface="Calibri" panose="020F0502020204030204" pitchFamily="34" charset="0"/>
              </a:rPr>
              <a:t>‘super</a:t>
            </a:r>
            <a:r>
              <a:rPr lang="en-GB" sz="1400" spc="20" dirty="0">
                <a:solidFill>
                  <a:srgbClr val="202020"/>
                </a:solidFill>
                <a:latin typeface="Montserrat" panose="00000500000000000000" pitchFamily="2" charset="0"/>
                <a:ea typeface="Calibri" panose="020F0502020204030204" pitchFamily="34" charset="0"/>
                <a:cs typeface="Calibri" panose="020F0502020204030204" pitchFamily="34" charset="0"/>
              </a:rPr>
              <a:t> </a:t>
            </a:r>
            <a:r>
              <a:rPr lang="en-GB" sz="1400" spc="-10" dirty="0">
                <a:solidFill>
                  <a:srgbClr val="202020"/>
                </a:solidFill>
                <a:latin typeface="Montserrat" panose="00000500000000000000" pitchFamily="2" charset="0"/>
                <a:ea typeface="Calibri" panose="020F0502020204030204" pitchFamily="34" charset="0"/>
                <a:cs typeface="Calibri" panose="020F0502020204030204" pitchFamily="34" charset="0"/>
              </a:rPr>
              <a:t>rice’</a:t>
            </a:r>
            <a:endParaRPr lang="en-GB" sz="1400" dirty="0">
              <a:latin typeface="Montserrat" panose="00000500000000000000" pitchFamily="2" charset="0"/>
              <a:ea typeface="Calibri" panose="020F0502020204030204" pitchFamily="34" charset="0"/>
              <a:cs typeface="Calibri" panose="020F0502020204030204" pitchFamily="34" charset="0"/>
            </a:endParaRPr>
          </a:p>
          <a:p>
            <a:pPr marL="304800" lvl="1" indent="-203200">
              <a:spcBef>
                <a:spcPts val="110"/>
              </a:spcBef>
              <a:buClr>
                <a:prstClr val="black"/>
              </a:buClr>
              <a:buSzPct val="50000"/>
              <a:buFont typeface="Wingdings" panose="05000000000000000000" pitchFamily="2" charset="2"/>
              <a:buChar char="l"/>
              <a:tabLst>
                <a:tab pos="202565" algn="l"/>
              </a:tabLst>
              <a:defRPr/>
            </a:pPr>
            <a:r>
              <a:rPr lang="en-GB" dirty="0">
                <a:solidFill>
                  <a:srgbClr val="595959"/>
                </a:solidFill>
                <a:latin typeface="Montserrat" panose="00000500000000000000" pitchFamily="2" charset="0"/>
                <a:ea typeface="Calibri" panose="020F0502020204030204" pitchFamily="34" charset="0"/>
                <a:cs typeface="Calibri" panose="020F0502020204030204" pitchFamily="34" charset="0"/>
              </a:rPr>
              <a:t>Add freeze-dried vegetables and spices, straight into your rice cooker</a:t>
            </a:r>
          </a:p>
          <a:p>
            <a:pPr marL="304800" lvl="1" indent="-203200">
              <a:spcBef>
                <a:spcPts val="110"/>
              </a:spcBef>
              <a:buClr>
                <a:prstClr val="black"/>
              </a:buClr>
              <a:buSzPct val="50000"/>
              <a:buFont typeface="Wingdings" panose="05000000000000000000" pitchFamily="2" charset="2"/>
              <a:buChar char="l"/>
              <a:tabLst>
                <a:tab pos="202565" algn="l"/>
              </a:tabLst>
              <a:defRPr/>
            </a:pPr>
            <a:r>
              <a:rPr lang="en-GB" dirty="0">
                <a:solidFill>
                  <a:srgbClr val="595959"/>
                </a:solidFill>
                <a:latin typeface="Montserrat" panose="00000500000000000000" pitchFamily="2" charset="0"/>
                <a:ea typeface="Calibri" panose="020F0502020204030204" pitchFamily="34" charset="0"/>
                <a:cs typeface="Calibri" panose="020F0502020204030204" pitchFamily="34" charset="0"/>
              </a:rPr>
              <a:t>Super rice = convenience + taste + variety + benefits of fibre; that ‘makes life flow smoothly’</a:t>
            </a:r>
          </a:p>
          <a:p>
            <a:pPr marL="304800" lvl="1" indent="-203200">
              <a:spcBef>
                <a:spcPts val="110"/>
              </a:spcBef>
              <a:buClr>
                <a:prstClr val="black"/>
              </a:buClr>
              <a:buSzPct val="50000"/>
              <a:buFont typeface="Wingdings" panose="05000000000000000000" pitchFamily="2" charset="2"/>
              <a:buChar char="l"/>
              <a:tabLst>
                <a:tab pos="202565" algn="l"/>
              </a:tabLst>
              <a:defRPr/>
            </a:pPr>
            <a:r>
              <a:rPr lang="en-GB" dirty="0">
                <a:solidFill>
                  <a:srgbClr val="595959"/>
                </a:solidFill>
                <a:latin typeface="Montserrat" panose="00000500000000000000" pitchFamily="2" charset="0"/>
                <a:ea typeface="Calibri" panose="020F0502020204030204" pitchFamily="34" charset="0"/>
                <a:cs typeface="Calibri" panose="020F0502020204030204" pitchFamily="34" charset="0"/>
              </a:rPr>
              <a:t>Will need to improve availability of freeze-dried vegetables</a:t>
            </a:r>
          </a:p>
          <a:p>
            <a:endParaRPr lang="en-GB" dirty="0"/>
          </a:p>
        </p:txBody>
      </p:sp>
      <p:sp>
        <p:nvSpPr>
          <p:cNvPr id="3" name="Title 2">
            <a:extLst>
              <a:ext uri="{FF2B5EF4-FFF2-40B4-BE49-F238E27FC236}">
                <a16:creationId xmlns:a16="http://schemas.microsoft.com/office/drawing/2014/main" id="{2931C378-146A-CD55-1FBD-6A57BFC30EB3}"/>
              </a:ext>
            </a:extLst>
          </p:cNvPr>
          <p:cNvSpPr>
            <a:spLocks noGrp="1"/>
          </p:cNvSpPr>
          <p:nvPr>
            <p:ph type="title"/>
          </p:nvPr>
        </p:nvSpPr>
        <p:spPr/>
        <p:txBody>
          <a:bodyPr/>
          <a:lstStyle/>
          <a:p>
            <a:r>
              <a:rPr lang="en-GB" dirty="0"/>
              <a:t>Super rice – enhancing vegetable consumption in Indonesia</a:t>
            </a:r>
          </a:p>
        </p:txBody>
      </p:sp>
      <p:graphicFrame>
        <p:nvGraphicFramePr>
          <p:cNvPr id="5" name="Chart 4">
            <a:extLst>
              <a:ext uri="{FF2B5EF4-FFF2-40B4-BE49-F238E27FC236}">
                <a16:creationId xmlns:a16="http://schemas.microsoft.com/office/drawing/2014/main" id="{27E925C3-D79C-7451-DBC7-9ABAE7C53AA0}"/>
              </a:ext>
            </a:extLst>
          </p:cNvPr>
          <p:cNvGraphicFramePr/>
          <p:nvPr/>
        </p:nvGraphicFramePr>
        <p:xfrm>
          <a:off x="7297804" y="2614011"/>
          <a:ext cx="2754411" cy="315067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B7936D25-C3CB-A6B5-550E-17B6132624E8}"/>
              </a:ext>
            </a:extLst>
          </p:cNvPr>
          <p:cNvSpPr txBox="1"/>
          <p:nvPr/>
        </p:nvSpPr>
        <p:spPr>
          <a:xfrm>
            <a:off x="7396693" y="1914041"/>
            <a:ext cx="266695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1200" b="1" i="0" u="none" strike="noStrike" kern="1200" cap="none" spc="0" normalizeH="0" baseline="0" noProof="0" dirty="0">
                <a:ln>
                  <a:noFill/>
                </a:ln>
                <a:solidFill>
                  <a:srgbClr val="595959"/>
                </a:solidFill>
                <a:effectLst/>
                <a:uLnTx/>
                <a:uFillTx/>
                <a:latin typeface="Arial" panose="020B0604020202020204"/>
                <a:ea typeface="+mn-ea"/>
                <a:cs typeface="+mn-cs"/>
              </a:rPr>
              <a:t>Indonesia Estimated Rice and Vegetables Consumption Per Capita Per Day (gm)</a:t>
            </a:r>
          </a:p>
        </p:txBody>
      </p:sp>
      <p:sp>
        <p:nvSpPr>
          <p:cNvPr id="9" name="TextBox 8">
            <a:extLst>
              <a:ext uri="{FF2B5EF4-FFF2-40B4-BE49-F238E27FC236}">
                <a16:creationId xmlns:a16="http://schemas.microsoft.com/office/drawing/2014/main" id="{BB3E32E5-0DC0-21AB-D406-45F683B563D4}"/>
              </a:ext>
            </a:extLst>
          </p:cNvPr>
          <p:cNvSpPr txBox="1"/>
          <p:nvPr/>
        </p:nvSpPr>
        <p:spPr>
          <a:xfrm>
            <a:off x="247650" y="6169103"/>
            <a:ext cx="11042650" cy="507831"/>
          </a:xfrm>
          <a:prstGeom prst="rect">
            <a:avLst/>
          </a:prstGeom>
          <a:noFill/>
        </p:spPr>
        <p:txBody>
          <a:bodyPr wrap="square" rtlCol="0">
            <a:spAutoFit/>
          </a:bodyPr>
          <a:lstStyle/>
          <a:p>
            <a:pPr marL="101600" marR="0" lvl="1" indent="0" algn="l" defTabSz="914400" rtl="0" eaLnBrk="1" fontAlgn="auto" latinLnBrk="0" hangingPunct="1">
              <a:lnSpc>
                <a:spcPct val="100000"/>
              </a:lnSpc>
              <a:spcBef>
                <a:spcPts val="0"/>
              </a:spcBef>
              <a:spcAft>
                <a:spcPts val="0"/>
              </a:spcAft>
              <a:buClr>
                <a:prstClr val="black"/>
              </a:buClr>
              <a:buSzPct val="50000"/>
              <a:buFontTx/>
              <a:buNone/>
              <a:tabLst/>
              <a:defRPr/>
            </a:pPr>
            <a:r>
              <a:rPr kumimoji="0" lang="en-GB" sz="900" b="0" i="0" u="none" strike="noStrike" kern="1200" cap="none" spc="0" normalizeH="0" baseline="0" noProof="0" dirty="0">
                <a:ln>
                  <a:noFill/>
                </a:ln>
                <a:solidFill>
                  <a:srgbClr val="595959"/>
                </a:solidFill>
                <a:effectLst/>
                <a:uLnTx/>
                <a:uFillTx/>
                <a:latin typeface="Calibri" panose="020F0502020204030204" pitchFamily="34" charset="0"/>
                <a:ea typeface="Calibri" panose="020F0502020204030204" pitchFamily="34" charset="0"/>
                <a:cs typeface="Calibri" panose="020F0502020204030204" pitchFamily="34" charset="0"/>
              </a:rPr>
              <a:t>Source: BPS, Susenas Data; https://sustainablerice.org/sustainable-rice-consumer-survey-indonesia/; https://southeastasia.rikolto.org/projects/sustainable-and-inclusive-rice-based-food-systems-in-Indonesia; M Khairunnisa et al 2022 IOP Conf. Ser.: Earth Environ. Sci. 1024 012081; Azimatul Amini et al. Sociodemographic Determinants of Fruit and Vegetable Consumption in Indonesia: Insights from the 2023 Indonesian Health Survey. Available at https://www.medrxiv.org/content/10.1101/2025.07.22.25331981v1.full.pdf.</a:t>
            </a:r>
          </a:p>
        </p:txBody>
      </p:sp>
    </p:spTree>
    <p:extLst>
      <p:ext uri="{BB962C8B-B14F-4D97-AF65-F5344CB8AC3E}">
        <p14:creationId xmlns:p14="http://schemas.microsoft.com/office/powerpoint/2010/main" val="16187922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B6071-3A9D-FA93-FE87-B16641277DD2}"/>
              </a:ext>
            </a:extLst>
          </p:cNvPr>
          <p:cNvSpPr>
            <a:spLocks noGrp="1"/>
          </p:cNvSpPr>
          <p:nvPr>
            <p:ph type="title"/>
          </p:nvPr>
        </p:nvSpPr>
        <p:spPr/>
        <p:txBody>
          <a:bodyPr/>
          <a:lstStyle/>
          <a:p>
            <a:r>
              <a:rPr lang="en-GB" dirty="0"/>
              <a:t>The pilot was conducted with the Government School Meals Programme in Bogor City</a:t>
            </a:r>
          </a:p>
        </p:txBody>
      </p:sp>
      <p:sp>
        <p:nvSpPr>
          <p:cNvPr id="3" name="Content Placeholder 2">
            <a:extLst>
              <a:ext uri="{FF2B5EF4-FFF2-40B4-BE49-F238E27FC236}">
                <a16:creationId xmlns:a16="http://schemas.microsoft.com/office/drawing/2014/main" id="{4A82C672-95F7-5FB8-B783-D41352ABB601}"/>
              </a:ext>
            </a:extLst>
          </p:cNvPr>
          <p:cNvSpPr>
            <a:spLocks noGrp="1"/>
          </p:cNvSpPr>
          <p:nvPr>
            <p:ph idx="10"/>
          </p:nvPr>
        </p:nvSpPr>
        <p:spPr>
          <a:xfrm>
            <a:off x="615122" y="1768813"/>
            <a:ext cx="6408530" cy="2218988"/>
          </a:xfrm>
        </p:spPr>
        <p:txBody>
          <a:bodyPr>
            <a:noAutofit/>
          </a:bodyPr>
          <a:lstStyle/>
          <a:p>
            <a:pPr marL="304800" lvl="1" indent="-203200">
              <a:buClr>
                <a:prstClr val="black"/>
              </a:buClr>
              <a:buSzPct val="50000"/>
              <a:buFont typeface="Wingdings" panose="05000000000000000000" pitchFamily="2" charset="2"/>
              <a:buChar char="l"/>
              <a:defRPr/>
            </a:pPr>
            <a:r>
              <a:rPr lang="en-GB" sz="1600" dirty="0">
                <a:solidFill>
                  <a:srgbClr val="595959"/>
                </a:solidFill>
                <a:latin typeface="Calibri" panose="020F0502020204030204" pitchFamily="34" charset="0"/>
                <a:ea typeface="Calibri" panose="020F0502020204030204" pitchFamily="34" charset="0"/>
                <a:cs typeface="Calibri" panose="020F0502020204030204" pitchFamily="34" charset="0"/>
              </a:rPr>
              <a:t>Bogor City Health Office welcomed the Super Rice concept, highlighting the potential for the following three benefits:</a:t>
            </a:r>
          </a:p>
          <a:p>
            <a:pPr marL="844550" lvl="2" indent="-285750">
              <a:buClr>
                <a:prstClr val="black"/>
              </a:buClr>
              <a:buSzPct val="50000"/>
              <a:buFont typeface="Courier New" panose="02070309020205020404" pitchFamily="49" charset="0"/>
              <a:buChar char="o"/>
              <a:defRPr/>
            </a:pPr>
            <a:r>
              <a:rPr lang="en-GB" sz="1600" dirty="0">
                <a:solidFill>
                  <a:srgbClr val="595959"/>
                </a:solidFill>
                <a:latin typeface="Calibri" panose="020F0502020204030204" pitchFamily="34" charset="0"/>
                <a:ea typeface="Calibri" panose="020F0502020204030204" pitchFamily="34" charset="0"/>
                <a:cs typeface="Calibri" panose="020F0502020204030204" pitchFamily="34" charset="0"/>
              </a:rPr>
              <a:t>Streamlining production time (efficiency)</a:t>
            </a:r>
          </a:p>
          <a:p>
            <a:pPr marL="844550" lvl="2" indent="-285750">
              <a:buClr>
                <a:prstClr val="black"/>
              </a:buClr>
              <a:buSzPct val="50000"/>
              <a:buFont typeface="Courier New" panose="02070309020205020404" pitchFamily="49" charset="0"/>
              <a:buChar char="o"/>
              <a:defRPr/>
            </a:pPr>
            <a:r>
              <a:rPr lang="en-GB" sz="1600" dirty="0">
                <a:solidFill>
                  <a:srgbClr val="595959"/>
                </a:solidFill>
                <a:latin typeface="Calibri" panose="020F0502020204030204" pitchFamily="34" charset="0"/>
                <a:ea typeface="Calibri" panose="020F0502020204030204" pitchFamily="34" charset="0"/>
                <a:cs typeface="Calibri" panose="020F0502020204030204" pitchFamily="34" charset="0"/>
              </a:rPr>
              <a:t>Maintaining or improving nutritional quality</a:t>
            </a:r>
          </a:p>
          <a:p>
            <a:pPr marL="844550" lvl="2" indent="-285750">
              <a:buClr>
                <a:prstClr val="black"/>
              </a:buClr>
              <a:buSzPct val="50000"/>
              <a:buFont typeface="Courier New" panose="02070309020205020404" pitchFamily="49" charset="0"/>
              <a:buChar char="o"/>
              <a:defRPr/>
            </a:pPr>
            <a:r>
              <a:rPr lang="en-GB" sz="1600" dirty="0">
                <a:solidFill>
                  <a:srgbClr val="595959"/>
                </a:solidFill>
                <a:latin typeface="Calibri" panose="020F0502020204030204" pitchFamily="34" charset="0"/>
                <a:ea typeface="Calibri" panose="020F0502020204030204" pitchFamily="34" charset="0"/>
                <a:cs typeface="Calibri" panose="020F0502020204030204" pitchFamily="34" charset="0"/>
              </a:rPr>
              <a:t>Ensuring hygiene and compliance with HACCP standards</a:t>
            </a:r>
          </a:p>
          <a:p>
            <a:pPr marL="304800" lvl="1" indent="-203200">
              <a:buClr>
                <a:prstClr val="black"/>
              </a:buClr>
              <a:buSzPct val="50000"/>
              <a:buFont typeface="Wingdings" panose="05000000000000000000" pitchFamily="2" charset="2"/>
              <a:buChar char="l"/>
              <a:defRPr/>
            </a:pPr>
            <a:endParaRPr lang="en-GB" sz="1600" dirty="0">
              <a:solidFill>
                <a:srgbClr val="595959"/>
              </a:solidFill>
              <a:latin typeface="Calibri" panose="020F0502020204030204" pitchFamily="34" charset="0"/>
              <a:ea typeface="Calibri" panose="020F0502020204030204" pitchFamily="34" charset="0"/>
              <a:cs typeface="Calibri" panose="020F0502020204030204" pitchFamily="34" charset="0"/>
            </a:endParaRPr>
          </a:p>
          <a:p>
            <a:pPr marL="304800" lvl="1" indent="-203200">
              <a:buClr>
                <a:prstClr val="black"/>
              </a:buClr>
              <a:buSzPct val="50000"/>
              <a:buFont typeface="Wingdings" panose="05000000000000000000" pitchFamily="2" charset="2"/>
              <a:buChar char="l"/>
              <a:defRPr/>
            </a:pPr>
            <a:r>
              <a:rPr lang="en-GB" sz="1600" dirty="0">
                <a:solidFill>
                  <a:srgbClr val="595959"/>
                </a:solidFill>
                <a:latin typeface="Calibri" panose="020F0502020204030204" pitchFamily="34" charset="0"/>
                <a:ea typeface="Calibri" panose="020F0502020204030204" pitchFamily="34" charset="0"/>
                <a:cs typeface="Calibri" panose="020F0502020204030204" pitchFamily="34" charset="0"/>
              </a:rPr>
              <a:t>The </a:t>
            </a:r>
            <a:r>
              <a:rPr lang="en-GB" sz="1600" dirty="0" err="1">
                <a:solidFill>
                  <a:srgbClr val="595959"/>
                </a:solidFill>
                <a:latin typeface="Calibri" panose="020F0502020204030204" pitchFamily="34" charset="0"/>
                <a:ea typeface="Calibri" panose="020F0502020204030204" pitchFamily="34" charset="0"/>
                <a:cs typeface="Calibri" panose="020F0502020204030204" pitchFamily="34" charset="0"/>
              </a:rPr>
              <a:t>Satuan</a:t>
            </a:r>
            <a:r>
              <a:rPr lang="en-GB" sz="1600" dirty="0">
                <a:solidFill>
                  <a:srgbClr val="595959"/>
                </a:solidFill>
                <a:latin typeface="Calibri" panose="020F0502020204030204" pitchFamily="34" charset="0"/>
                <a:ea typeface="Calibri" panose="020F0502020204030204" pitchFamily="34" charset="0"/>
                <a:cs typeface="Calibri" panose="020F0502020204030204" pitchFamily="34" charset="0"/>
              </a:rPr>
              <a:t> </a:t>
            </a:r>
            <a:r>
              <a:rPr lang="en-GB" sz="1600" dirty="0" err="1">
                <a:solidFill>
                  <a:srgbClr val="595959"/>
                </a:solidFill>
                <a:latin typeface="Calibri" panose="020F0502020204030204" pitchFamily="34" charset="0"/>
                <a:ea typeface="Calibri" panose="020F0502020204030204" pitchFamily="34" charset="0"/>
                <a:cs typeface="Calibri" panose="020F0502020204030204" pitchFamily="34" charset="0"/>
              </a:rPr>
              <a:t>Pelayanan</a:t>
            </a:r>
            <a:r>
              <a:rPr lang="en-GB" sz="1600" dirty="0">
                <a:solidFill>
                  <a:srgbClr val="595959"/>
                </a:solidFill>
                <a:latin typeface="Calibri" panose="020F0502020204030204" pitchFamily="34" charset="0"/>
                <a:ea typeface="Calibri" panose="020F0502020204030204" pitchFamily="34" charset="0"/>
                <a:cs typeface="Calibri" panose="020F0502020204030204" pitchFamily="34" charset="0"/>
              </a:rPr>
              <a:t> </a:t>
            </a:r>
            <a:r>
              <a:rPr lang="en-GB" sz="1600" dirty="0" err="1">
                <a:solidFill>
                  <a:srgbClr val="595959"/>
                </a:solidFill>
                <a:latin typeface="Calibri" panose="020F0502020204030204" pitchFamily="34" charset="0"/>
                <a:ea typeface="Calibri" panose="020F0502020204030204" pitchFamily="34" charset="0"/>
                <a:cs typeface="Calibri" panose="020F0502020204030204" pitchFamily="34" charset="0"/>
              </a:rPr>
              <a:t>Pemenuhan</a:t>
            </a:r>
            <a:r>
              <a:rPr lang="en-GB" sz="1600" dirty="0">
                <a:solidFill>
                  <a:srgbClr val="595959"/>
                </a:solidFill>
                <a:latin typeface="Calibri" panose="020F0502020204030204" pitchFamily="34" charset="0"/>
                <a:ea typeface="Calibri" panose="020F0502020204030204" pitchFamily="34" charset="0"/>
                <a:cs typeface="Calibri" panose="020F0502020204030204" pitchFamily="34" charset="0"/>
              </a:rPr>
              <a:t> Gizi (SPPG) appointed one kitchen to serve as the location for the pilot implementation</a:t>
            </a:r>
          </a:p>
          <a:p>
            <a:pPr marL="304800" lvl="1" indent="-203200">
              <a:buClr>
                <a:prstClr val="black"/>
              </a:buClr>
              <a:buSzPct val="50000"/>
              <a:buFont typeface="Wingdings" panose="05000000000000000000" pitchFamily="2" charset="2"/>
              <a:buChar char="l"/>
              <a:defRPr/>
            </a:pPr>
            <a:endParaRPr lang="en-GB" sz="1600" dirty="0">
              <a:solidFill>
                <a:srgbClr val="595959"/>
              </a:solidFill>
              <a:latin typeface="Calibri" panose="020F0502020204030204" pitchFamily="34" charset="0"/>
              <a:ea typeface="Calibri" panose="020F0502020204030204" pitchFamily="34" charset="0"/>
              <a:cs typeface="Calibri" panose="020F0502020204030204" pitchFamily="34" charset="0"/>
            </a:endParaRPr>
          </a:p>
          <a:p>
            <a:pPr marL="304800" lvl="1" indent="-203200">
              <a:buClr>
                <a:prstClr val="black"/>
              </a:buClr>
              <a:buSzPct val="50000"/>
              <a:buFont typeface="Wingdings" panose="05000000000000000000" pitchFamily="2" charset="2"/>
              <a:buChar char="l"/>
              <a:defRPr/>
            </a:pPr>
            <a:r>
              <a:rPr lang="en-GB" sz="1600" dirty="0">
                <a:solidFill>
                  <a:srgbClr val="595959"/>
                </a:solidFill>
                <a:latin typeface="Calibri" panose="020F0502020204030204" pitchFamily="34" charset="0"/>
                <a:ea typeface="Calibri" panose="020F0502020204030204" pitchFamily="34" charset="0"/>
                <a:cs typeface="Calibri" panose="020F0502020204030204" pitchFamily="34" charset="0"/>
              </a:rPr>
              <a:t>The initiative will be framed within the ambit of the B2SA campaign (</a:t>
            </a:r>
            <a:r>
              <a:rPr lang="en-GB" sz="1600" dirty="0" err="1">
                <a:solidFill>
                  <a:srgbClr val="595959"/>
                </a:solidFill>
                <a:latin typeface="Calibri" panose="020F0502020204030204" pitchFamily="34" charset="0"/>
                <a:ea typeface="Calibri" panose="020F0502020204030204" pitchFamily="34" charset="0"/>
                <a:cs typeface="Calibri" panose="020F0502020204030204" pitchFamily="34" charset="0"/>
              </a:rPr>
              <a:t>Beragam</a:t>
            </a:r>
            <a:r>
              <a:rPr lang="en-GB" sz="1600" dirty="0">
                <a:solidFill>
                  <a:srgbClr val="595959"/>
                </a:solidFill>
                <a:latin typeface="Calibri" panose="020F0502020204030204" pitchFamily="34" charset="0"/>
                <a:ea typeface="Calibri" panose="020F0502020204030204" pitchFamily="34" charset="0"/>
                <a:cs typeface="Calibri" panose="020F0502020204030204" pitchFamily="34" charset="0"/>
              </a:rPr>
              <a:t>, </a:t>
            </a:r>
            <a:r>
              <a:rPr lang="en-GB" sz="1600" dirty="0" err="1">
                <a:solidFill>
                  <a:srgbClr val="595959"/>
                </a:solidFill>
                <a:latin typeface="Calibri" panose="020F0502020204030204" pitchFamily="34" charset="0"/>
                <a:ea typeface="Calibri" panose="020F0502020204030204" pitchFamily="34" charset="0"/>
                <a:cs typeface="Calibri" panose="020F0502020204030204" pitchFamily="34" charset="0"/>
              </a:rPr>
              <a:t>Bergizi</a:t>
            </a:r>
            <a:r>
              <a:rPr lang="en-GB" sz="1600" dirty="0">
                <a:solidFill>
                  <a:srgbClr val="595959"/>
                </a:solidFill>
                <a:latin typeface="Calibri" panose="020F0502020204030204" pitchFamily="34" charset="0"/>
                <a:ea typeface="Calibri" panose="020F0502020204030204" pitchFamily="34" charset="0"/>
                <a:cs typeface="Calibri" panose="020F0502020204030204" pitchFamily="34" charset="0"/>
              </a:rPr>
              <a:t>, </a:t>
            </a:r>
            <a:r>
              <a:rPr lang="en-GB" sz="1600" dirty="0" err="1">
                <a:solidFill>
                  <a:srgbClr val="595959"/>
                </a:solidFill>
                <a:latin typeface="Calibri" panose="020F0502020204030204" pitchFamily="34" charset="0"/>
                <a:ea typeface="Calibri" panose="020F0502020204030204" pitchFamily="34" charset="0"/>
                <a:cs typeface="Calibri" panose="020F0502020204030204" pitchFamily="34" charset="0"/>
              </a:rPr>
              <a:t>Seimbang</a:t>
            </a:r>
            <a:r>
              <a:rPr lang="en-GB" sz="1600" dirty="0">
                <a:solidFill>
                  <a:srgbClr val="595959"/>
                </a:solidFill>
                <a:latin typeface="Calibri" panose="020F0502020204030204" pitchFamily="34" charset="0"/>
                <a:ea typeface="Calibri" panose="020F0502020204030204" pitchFamily="34" charset="0"/>
                <a:cs typeface="Calibri" panose="020F0502020204030204" pitchFamily="34" charset="0"/>
              </a:rPr>
              <a:t>, dan Aman), led by the National Food Agency (Badan Pangan Nasional)</a:t>
            </a:r>
          </a:p>
          <a:p>
            <a:pPr marL="304800" lvl="1" indent="-203200">
              <a:buClr>
                <a:prstClr val="black"/>
              </a:buClr>
              <a:buSzPct val="50000"/>
              <a:buFont typeface="Wingdings" panose="05000000000000000000" pitchFamily="2" charset="2"/>
              <a:buChar char="l"/>
              <a:defRPr/>
            </a:pPr>
            <a:endParaRPr lang="en-GB" sz="1600" dirty="0">
              <a:solidFill>
                <a:srgbClr val="595959"/>
              </a:solidFill>
              <a:latin typeface="Calibri" panose="020F0502020204030204" pitchFamily="34" charset="0"/>
              <a:ea typeface="Calibri" panose="020F0502020204030204" pitchFamily="34" charset="0"/>
              <a:cs typeface="Calibri" panose="020F0502020204030204" pitchFamily="34" charset="0"/>
            </a:endParaRPr>
          </a:p>
          <a:p>
            <a:pPr marL="101600" lvl="1" indent="0">
              <a:buClr>
                <a:prstClr val="black"/>
              </a:buClr>
              <a:buSzPct val="50000"/>
              <a:buNone/>
              <a:defRPr/>
            </a:pPr>
            <a:endParaRPr lang="en-GB" dirty="0"/>
          </a:p>
        </p:txBody>
      </p:sp>
      <p:pic>
        <p:nvPicPr>
          <p:cNvPr id="6" name="Picture 5">
            <a:extLst>
              <a:ext uri="{FF2B5EF4-FFF2-40B4-BE49-F238E27FC236}">
                <a16:creationId xmlns:a16="http://schemas.microsoft.com/office/drawing/2014/main" id="{FE5292E0-4541-67F8-7D40-F722B82103DE}"/>
              </a:ext>
            </a:extLst>
          </p:cNvPr>
          <p:cNvPicPr>
            <a:picLocks noChangeAspect="1"/>
          </p:cNvPicPr>
          <p:nvPr/>
        </p:nvPicPr>
        <p:blipFill>
          <a:blip r:embed="rId3">
            <a:extLst>
              <a:ext uri="{28A0092B-C50C-407E-A947-70E740481C1C}">
                <a14:useLocalDpi xmlns:a14="http://schemas.microsoft.com/office/drawing/2010/main" val="0"/>
              </a:ext>
            </a:extLst>
          </a:blip>
          <a:srcRect t="26785"/>
          <a:stretch>
            <a:fillRect/>
          </a:stretch>
        </p:blipFill>
        <p:spPr>
          <a:xfrm>
            <a:off x="7666797" y="1318260"/>
            <a:ext cx="4045778" cy="5265951"/>
          </a:xfrm>
          <a:prstGeom prst="rect">
            <a:avLst/>
          </a:prstGeom>
        </p:spPr>
      </p:pic>
    </p:spTree>
    <p:extLst>
      <p:ext uri="{BB962C8B-B14F-4D97-AF65-F5344CB8AC3E}">
        <p14:creationId xmlns:p14="http://schemas.microsoft.com/office/powerpoint/2010/main" val="32487591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825A1-553D-373B-F582-07EC71297FC2}"/>
              </a:ext>
            </a:extLst>
          </p:cNvPr>
          <p:cNvSpPr>
            <a:spLocks noGrp="1"/>
          </p:cNvSpPr>
          <p:nvPr>
            <p:ph type="title"/>
          </p:nvPr>
        </p:nvSpPr>
        <p:spPr/>
        <p:txBody>
          <a:bodyPr/>
          <a:lstStyle/>
          <a:p>
            <a:r>
              <a:rPr lang="en-GB" dirty="0"/>
              <a:t>The pilot was monitored and evaluated along four key parameters</a:t>
            </a:r>
          </a:p>
        </p:txBody>
      </p:sp>
      <p:sp>
        <p:nvSpPr>
          <p:cNvPr id="123" name="Shape 2">
            <a:extLst>
              <a:ext uri="{FF2B5EF4-FFF2-40B4-BE49-F238E27FC236}">
                <a16:creationId xmlns:a16="http://schemas.microsoft.com/office/drawing/2014/main" id="{EA3D49AB-4AAD-7C8B-F6FF-37451D312B84}"/>
              </a:ext>
            </a:extLst>
          </p:cNvPr>
          <p:cNvSpPr/>
          <p:nvPr/>
        </p:nvSpPr>
        <p:spPr>
          <a:xfrm>
            <a:off x="3160177" y="2077878"/>
            <a:ext cx="1993392" cy="1684007"/>
          </a:xfrm>
          <a:prstGeom prst="rect">
            <a:avLst/>
          </a:prstGeom>
          <a:solidFill>
            <a:srgbClr val="FFFFFF"/>
          </a:solidFill>
          <a:ln w="12700">
            <a:solidFill>
              <a:srgbClr val="D9C89E"/>
            </a:solidFill>
            <a:prstDash val="solid"/>
          </a:ln>
          <a:effectLst>
            <a:outerShdw blurRad="101600" dist="381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24" name="Shape 3">
            <a:extLst>
              <a:ext uri="{FF2B5EF4-FFF2-40B4-BE49-F238E27FC236}">
                <a16:creationId xmlns:a16="http://schemas.microsoft.com/office/drawing/2014/main" id="{850EB3BF-CE0A-AAED-D963-CC182D5D2362}"/>
              </a:ext>
            </a:extLst>
          </p:cNvPr>
          <p:cNvSpPr/>
          <p:nvPr/>
        </p:nvSpPr>
        <p:spPr>
          <a:xfrm>
            <a:off x="3160177" y="2077878"/>
            <a:ext cx="457200" cy="365760"/>
          </a:xfrm>
          <a:prstGeom prst="rect">
            <a:avLst/>
          </a:prstGeom>
          <a:solidFill>
            <a:srgbClr val="B20933"/>
          </a:solidFill>
          <a:ln w="12700">
            <a:solidFill>
              <a:srgbClr val="B2093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25" name="Text 4">
            <a:extLst>
              <a:ext uri="{FF2B5EF4-FFF2-40B4-BE49-F238E27FC236}">
                <a16:creationId xmlns:a16="http://schemas.microsoft.com/office/drawing/2014/main" id="{68FE2B7A-40F5-5A20-4E8B-ACCFED41A13B}"/>
              </a:ext>
            </a:extLst>
          </p:cNvPr>
          <p:cNvSpPr/>
          <p:nvPr/>
        </p:nvSpPr>
        <p:spPr>
          <a:xfrm>
            <a:off x="3160177" y="2077878"/>
            <a:ext cx="457200" cy="3657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1B</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26" name="Text 5">
            <a:extLst>
              <a:ext uri="{FF2B5EF4-FFF2-40B4-BE49-F238E27FC236}">
                <a16:creationId xmlns:a16="http://schemas.microsoft.com/office/drawing/2014/main" id="{76F056A1-DDBB-2C0B-FE0E-10D344182924}"/>
              </a:ext>
            </a:extLst>
          </p:cNvPr>
          <p:cNvSpPr/>
          <p:nvPr/>
        </p:nvSpPr>
        <p:spPr>
          <a:xfrm>
            <a:off x="3233329" y="2451780"/>
            <a:ext cx="1856232" cy="502920"/>
          </a:xfrm>
          <a:prstGeom prst="rect">
            <a:avLst/>
          </a:prstGeom>
          <a:noFill/>
          <a:ln/>
        </p:spPr>
        <p:txBody>
          <a:bodyPr wrap="square"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7A0520"/>
                </a:solidFill>
                <a:effectLst/>
                <a:uLnTx/>
                <a:uFillTx/>
                <a:latin typeface="Calibri" panose="020F0502020204030204" pitchFamily="34" charset="0"/>
                <a:ea typeface="Calibri" panose="020F0502020204030204" pitchFamily="34" charset="0"/>
                <a:cs typeface="Calibri" panose="020F0502020204030204" pitchFamily="34" charset="0"/>
              </a:rPr>
              <a:t>Cooking Equipment</a:t>
            </a:r>
            <a:endPar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27" name="Shape 6">
            <a:extLst>
              <a:ext uri="{FF2B5EF4-FFF2-40B4-BE49-F238E27FC236}">
                <a16:creationId xmlns:a16="http://schemas.microsoft.com/office/drawing/2014/main" id="{664B4D0A-4337-32EA-33A7-EBFCB3947C2D}"/>
              </a:ext>
            </a:extLst>
          </p:cNvPr>
          <p:cNvSpPr/>
          <p:nvPr/>
        </p:nvSpPr>
        <p:spPr>
          <a:xfrm>
            <a:off x="3233329" y="2989731"/>
            <a:ext cx="1856232" cy="256032"/>
          </a:xfrm>
          <a:prstGeom prst="rect">
            <a:avLst/>
          </a:prstGeom>
          <a:solidFill>
            <a:srgbClr val="D9C89E"/>
          </a:solidFill>
          <a:ln w="12700">
            <a:solidFill>
              <a:srgbClr val="D9C89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28" name="Text 7">
            <a:extLst>
              <a:ext uri="{FF2B5EF4-FFF2-40B4-BE49-F238E27FC236}">
                <a16:creationId xmlns:a16="http://schemas.microsoft.com/office/drawing/2014/main" id="{C708D213-D52F-7AA5-4EDE-DA9D049B7BFE}"/>
              </a:ext>
            </a:extLst>
          </p:cNvPr>
          <p:cNvSpPr/>
          <p:nvPr/>
        </p:nvSpPr>
        <p:spPr>
          <a:xfrm>
            <a:off x="3233329" y="2979752"/>
            <a:ext cx="1856232" cy="256032"/>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1" i="0" u="none" strike="noStrike" kern="1200" cap="none" spc="0" normalizeH="0" baseline="0" noProof="0" dirty="0">
                <a:ln>
                  <a:noFill/>
                </a:ln>
                <a:solidFill>
                  <a:srgbClr val="B20933"/>
                </a:solidFill>
                <a:effectLst/>
                <a:uLnTx/>
                <a:uFillTx/>
                <a:latin typeface="Calibri" panose="020F0502020204030204" pitchFamily="34" charset="0"/>
                <a:ea typeface="Calibri" panose="020F0502020204030204" pitchFamily="34" charset="0"/>
                <a:cs typeface="Calibri" panose="020F0502020204030204" pitchFamily="34" charset="0"/>
              </a:rPr>
              <a:t>Direct observation and Testing</a:t>
            </a:r>
            <a:endParaRPr kumimoji="0" lang="en-US" sz="8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29" name="Text 8">
            <a:extLst>
              <a:ext uri="{FF2B5EF4-FFF2-40B4-BE49-F238E27FC236}">
                <a16:creationId xmlns:a16="http://schemas.microsoft.com/office/drawing/2014/main" id="{32660055-852F-26BD-7AF3-FBBDF792A039}"/>
              </a:ext>
            </a:extLst>
          </p:cNvPr>
          <p:cNvSpPr/>
          <p:nvPr/>
        </p:nvSpPr>
        <p:spPr>
          <a:xfrm>
            <a:off x="3233329" y="3291483"/>
            <a:ext cx="1856232" cy="334754"/>
          </a:xfrm>
          <a:prstGeom prst="rect">
            <a:avLst/>
          </a:prstGeom>
          <a:noFill/>
          <a:ln/>
        </p:spPr>
        <p:txBody>
          <a:bodyPr wrap="square"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Suitability of type, quantity, &amp; condition of cooking equipment</a:t>
            </a:r>
          </a:p>
        </p:txBody>
      </p:sp>
      <p:sp>
        <p:nvSpPr>
          <p:cNvPr id="130" name="Shape 9">
            <a:extLst>
              <a:ext uri="{FF2B5EF4-FFF2-40B4-BE49-F238E27FC236}">
                <a16:creationId xmlns:a16="http://schemas.microsoft.com/office/drawing/2014/main" id="{B71C02DB-435E-C3E3-E01D-F47211881A8E}"/>
              </a:ext>
            </a:extLst>
          </p:cNvPr>
          <p:cNvSpPr/>
          <p:nvPr/>
        </p:nvSpPr>
        <p:spPr>
          <a:xfrm>
            <a:off x="5323425" y="2077878"/>
            <a:ext cx="1993392" cy="1684007"/>
          </a:xfrm>
          <a:prstGeom prst="rect">
            <a:avLst/>
          </a:prstGeom>
          <a:solidFill>
            <a:srgbClr val="FFFFFF"/>
          </a:solidFill>
          <a:ln w="12700">
            <a:solidFill>
              <a:srgbClr val="D9C89E"/>
            </a:solidFill>
            <a:prstDash val="solid"/>
          </a:ln>
          <a:effectLst>
            <a:outerShdw blurRad="101600" dist="381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31" name="Shape 10">
            <a:extLst>
              <a:ext uri="{FF2B5EF4-FFF2-40B4-BE49-F238E27FC236}">
                <a16:creationId xmlns:a16="http://schemas.microsoft.com/office/drawing/2014/main" id="{5C7642F4-FC6D-9B70-17F2-413580DA8607}"/>
              </a:ext>
            </a:extLst>
          </p:cNvPr>
          <p:cNvSpPr/>
          <p:nvPr/>
        </p:nvSpPr>
        <p:spPr>
          <a:xfrm>
            <a:off x="5323425" y="2077878"/>
            <a:ext cx="457200" cy="365760"/>
          </a:xfrm>
          <a:prstGeom prst="rect">
            <a:avLst/>
          </a:prstGeom>
          <a:solidFill>
            <a:srgbClr val="B20933"/>
          </a:solidFill>
          <a:ln w="12700">
            <a:solidFill>
              <a:srgbClr val="B2093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32" name="Text 11">
            <a:extLst>
              <a:ext uri="{FF2B5EF4-FFF2-40B4-BE49-F238E27FC236}">
                <a16:creationId xmlns:a16="http://schemas.microsoft.com/office/drawing/2014/main" id="{BC1C5D82-A8A4-A8E3-673B-30D4BA11874F}"/>
              </a:ext>
            </a:extLst>
          </p:cNvPr>
          <p:cNvSpPr/>
          <p:nvPr/>
        </p:nvSpPr>
        <p:spPr>
          <a:xfrm>
            <a:off x="5323425" y="2077878"/>
            <a:ext cx="457200" cy="3657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1C</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33" name="Text 12">
            <a:extLst>
              <a:ext uri="{FF2B5EF4-FFF2-40B4-BE49-F238E27FC236}">
                <a16:creationId xmlns:a16="http://schemas.microsoft.com/office/drawing/2014/main" id="{AF08434E-2FD1-061F-4B28-D2D74BE9D7B6}"/>
              </a:ext>
            </a:extLst>
          </p:cNvPr>
          <p:cNvSpPr/>
          <p:nvPr/>
        </p:nvSpPr>
        <p:spPr>
          <a:xfrm>
            <a:off x="5396577" y="2451780"/>
            <a:ext cx="1856232" cy="502920"/>
          </a:xfrm>
          <a:prstGeom prst="rect">
            <a:avLst/>
          </a:prstGeom>
          <a:noFill/>
          <a:ln/>
        </p:spPr>
        <p:txBody>
          <a:bodyPr wrap="square"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7A0520"/>
                </a:solidFill>
                <a:effectLst/>
                <a:uLnTx/>
                <a:uFillTx/>
                <a:latin typeface="Calibri" panose="020F0502020204030204" pitchFamily="34" charset="0"/>
                <a:ea typeface="Calibri" panose="020F0502020204030204" pitchFamily="34" charset="0"/>
                <a:cs typeface="Calibri" panose="020F0502020204030204" pitchFamily="34" charset="0"/>
              </a:rPr>
              <a:t>Production Process </a:t>
            </a:r>
            <a:endPar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34" name="Shape 13">
            <a:extLst>
              <a:ext uri="{FF2B5EF4-FFF2-40B4-BE49-F238E27FC236}">
                <a16:creationId xmlns:a16="http://schemas.microsoft.com/office/drawing/2014/main" id="{C4700459-FBBD-1571-614D-5CE9483D54BB}"/>
              </a:ext>
            </a:extLst>
          </p:cNvPr>
          <p:cNvSpPr/>
          <p:nvPr/>
        </p:nvSpPr>
        <p:spPr>
          <a:xfrm>
            <a:off x="5396577" y="2989731"/>
            <a:ext cx="1856232" cy="256032"/>
          </a:xfrm>
          <a:prstGeom prst="rect">
            <a:avLst/>
          </a:prstGeom>
          <a:solidFill>
            <a:srgbClr val="D9C89E"/>
          </a:solidFill>
          <a:ln w="12700">
            <a:solidFill>
              <a:srgbClr val="D9C89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35" name="Text 14">
            <a:extLst>
              <a:ext uri="{FF2B5EF4-FFF2-40B4-BE49-F238E27FC236}">
                <a16:creationId xmlns:a16="http://schemas.microsoft.com/office/drawing/2014/main" id="{ED999214-4046-54E1-D8E1-73DD4830C830}"/>
              </a:ext>
            </a:extLst>
          </p:cNvPr>
          <p:cNvSpPr/>
          <p:nvPr/>
        </p:nvSpPr>
        <p:spPr>
          <a:xfrm>
            <a:off x="5396577" y="2979752"/>
            <a:ext cx="1856232" cy="256032"/>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1" i="0" u="none" strike="noStrike" kern="1200" cap="none" spc="0" normalizeH="0" baseline="0" noProof="0" dirty="0">
                <a:ln>
                  <a:noFill/>
                </a:ln>
                <a:solidFill>
                  <a:srgbClr val="B20933"/>
                </a:solidFill>
                <a:effectLst/>
                <a:uLnTx/>
                <a:uFillTx/>
                <a:latin typeface="Calibri" panose="020F0502020204030204" pitchFamily="34" charset="0"/>
                <a:ea typeface="Calibri" panose="020F0502020204030204" pitchFamily="34" charset="0"/>
                <a:cs typeface="Calibri" panose="020F0502020204030204" pitchFamily="34" charset="0"/>
              </a:rPr>
              <a:t>Full Real Simulation and Learnings </a:t>
            </a:r>
            <a:endParaRPr kumimoji="0" lang="en-US" sz="8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36" name="Text 15">
            <a:extLst>
              <a:ext uri="{FF2B5EF4-FFF2-40B4-BE49-F238E27FC236}">
                <a16:creationId xmlns:a16="http://schemas.microsoft.com/office/drawing/2014/main" id="{F2829F88-15D1-9CF9-2D9E-054A48530C49}"/>
              </a:ext>
            </a:extLst>
          </p:cNvPr>
          <p:cNvSpPr/>
          <p:nvPr/>
        </p:nvSpPr>
        <p:spPr>
          <a:xfrm>
            <a:off x="5396577" y="3291483"/>
            <a:ext cx="1856232" cy="334754"/>
          </a:xfrm>
          <a:prstGeom prst="rect">
            <a:avLst/>
          </a:prstGeom>
          <a:noFill/>
          <a:ln/>
        </p:spPr>
        <p:txBody>
          <a:bodyPr wrap="square"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Feasibility and efficiency of end-to-end production process</a:t>
            </a:r>
          </a:p>
        </p:txBody>
      </p:sp>
      <p:sp>
        <p:nvSpPr>
          <p:cNvPr id="137" name="Rectangle 136">
            <a:extLst>
              <a:ext uri="{FF2B5EF4-FFF2-40B4-BE49-F238E27FC236}">
                <a16:creationId xmlns:a16="http://schemas.microsoft.com/office/drawing/2014/main" id="{4A228FD7-5FA0-01B2-CB8E-AC7AA95C35C8}"/>
              </a:ext>
            </a:extLst>
          </p:cNvPr>
          <p:cNvSpPr/>
          <p:nvPr/>
        </p:nvSpPr>
        <p:spPr>
          <a:xfrm>
            <a:off x="983905" y="1526690"/>
            <a:ext cx="6345936" cy="502921"/>
          </a:xfrm>
          <a:prstGeom prst="rect">
            <a:avLst/>
          </a:prstGeom>
          <a:solidFill>
            <a:srgbClr val="4472C4"/>
          </a:solidFill>
          <a:ln w="63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1400" b="1" i="0" u="none" strike="noStrike" kern="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1. Ease and Efficiency of Operationalization</a:t>
            </a:r>
          </a:p>
        </p:txBody>
      </p:sp>
      <p:sp>
        <p:nvSpPr>
          <p:cNvPr id="138" name="Rectangle 137">
            <a:extLst>
              <a:ext uri="{FF2B5EF4-FFF2-40B4-BE49-F238E27FC236}">
                <a16:creationId xmlns:a16="http://schemas.microsoft.com/office/drawing/2014/main" id="{6104546A-D5BD-87C8-51A9-C0C4D998A152}"/>
              </a:ext>
            </a:extLst>
          </p:cNvPr>
          <p:cNvSpPr/>
          <p:nvPr/>
        </p:nvSpPr>
        <p:spPr>
          <a:xfrm>
            <a:off x="983905" y="4061318"/>
            <a:ext cx="4169664" cy="502921"/>
          </a:xfrm>
          <a:prstGeom prst="rect">
            <a:avLst/>
          </a:prstGeom>
          <a:solidFill>
            <a:srgbClr val="4472C4"/>
          </a:solidFill>
          <a:ln w="63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1400" b="1" i="0" u="none" strike="noStrike" kern="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3. Consumer Adoption and Acceptance</a:t>
            </a:r>
          </a:p>
        </p:txBody>
      </p:sp>
      <p:sp>
        <p:nvSpPr>
          <p:cNvPr id="139" name="Rectangle 138">
            <a:extLst>
              <a:ext uri="{FF2B5EF4-FFF2-40B4-BE49-F238E27FC236}">
                <a16:creationId xmlns:a16="http://schemas.microsoft.com/office/drawing/2014/main" id="{0AD0C31F-5253-D5C4-80A1-226B4EAAC6A6}"/>
              </a:ext>
            </a:extLst>
          </p:cNvPr>
          <p:cNvSpPr/>
          <p:nvPr/>
        </p:nvSpPr>
        <p:spPr>
          <a:xfrm>
            <a:off x="5323424" y="4061318"/>
            <a:ext cx="4437637" cy="498321"/>
          </a:xfrm>
          <a:prstGeom prst="rect">
            <a:avLst/>
          </a:prstGeom>
          <a:solidFill>
            <a:srgbClr val="4472C4"/>
          </a:solidFill>
          <a:ln w="63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1400" b="1" i="0" u="none" strike="noStrike" kern="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4. Economic Case for Scaling Up Super Rice Implementation</a:t>
            </a:r>
          </a:p>
        </p:txBody>
      </p:sp>
      <p:sp>
        <p:nvSpPr>
          <p:cNvPr id="140" name="Shape 16">
            <a:extLst>
              <a:ext uri="{FF2B5EF4-FFF2-40B4-BE49-F238E27FC236}">
                <a16:creationId xmlns:a16="http://schemas.microsoft.com/office/drawing/2014/main" id="{73136B86-F562-2ADE-86F1-2FCD7A7B524B}"/>
              </a:ext>
            </a:extLst>
          </p:cNvPr>
          <p:cNvSpPr/>
          <p:nvPr/>
        </p:nvSpPr>
        <p:spPr>
          <a:xfrm>
            <a:off x="997937" y="2075331"/>
            <a:ext cx="1993392" cy="1684114"/>
          </a:xfrm>
          <a:prstGeom prst="rect">
            <a:avLst/>
          </a:prstGeom>
          <a:solidFill>
            <a:srgbClr val="FFFFFF"/>
          </a:solidFill>
          <a:ln w="12700">
            <a:solidFill>
              <a:srgbClr val="D9C89E"/>
            </a:solidFill>
            <a:prstDash val="solid"/>
          </a:ln>
          <a:effectLst>
            <a:outerShdw blurRad="101600" dist="381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41" name="Shape 17">
            <a:extLst>
              <a:ext uri="{FF2B5EF4-FFF2-40B4-BE49-F238E27FC236}">
                <a16:creationId xmlns:a16="http://schemas.microsoft.com/office/drawing/2014/main" id="{2E100B0D-BA1B-218C-0C7E-8808636CFEC5}"/>
              </a:ext>
            </a:extLst>
          </p:cNvPr>
          <p:cNvSpPr/>
          <p:nvPr/>
        </p:nvSpPr>
        <p:spPr>
          <a:xfrm>
            <a:off x="997937" y="2075331"/>
            <a:ext cx="457200" cy="365760"/>
          </a:xfrm>
          <a:prstGeom prst="rect">
            <a:avLst/>
          </a:prstGeom>
          <a:solidFill>
            <a:srgbClr val="B20933"/>
          </a:solidFill>
          <a:ln w="12700">
            <a:solidFill>
              <a:srgbClr val="B2093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42" name="Text 18">
            <a:extLst>
              <a:ext uri="{FF2B5EF4-FFF2-40B4-BE49-F238E27FC236}">
                <a16:creationId xmlns:a16="http://schemas.microsoft.com/office/drawing/2014/main" id="{8E52DC74-9410-B40B-0F60-8CDBA5135ADE}"/>
              </a:ext>
            </a:extLst>
          </p:cNvPr>
          <p:cNvSpPr/>
          <p:nvPr/>
        </p:nvSpPr>
        <p:spPr>
          <a:xfrm>
            <a:off x="997937" y="2075331"/>
            <a:ext cx="457200" cy="3657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1A</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43" name="Text 19">
            <a:extLst>
              <a:ext uri="{FF2B5EF4-FFF2-40B4-BE49-F238E27FC236}">
                <a16:creationId xmlns:a16="http://schemas.microsoft.com/office/drawing/2014/main" id="{F5EFEA85-EC5B-63B1-3804-9BA8CAE5ED57}"/>
              </a:ext>
            </a:extLst>
          </p:cNvPr>
          <p:cNvSpPr/>
          <p:nvPr/>
        </p:nvSpPr>
        <p:spPr>
          <a:xfrm>
            <a:off x="1071089" y="2517816"/>
            <a:ext cx="1920240" cy="502920"/>
          </a:xfrm>
          <a:prstGeom prst="rect">
            <a:avLst/>
          </a:prstGeom>
          <a:noFill/>
          <a:ln/>
        </p:spPr>
        <p:txBody>
          <a:bodyPr wrap="square"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7A0520"/>
                </a:solidFill>
                <a:effectLst/>
                <a:uLnTx/>
                <a:uFillTx/>
                <a:latin typeface="Calibri" panose="020F0502020204030204" pitchFamily="34" charset="0"/>
                <a:ea typeface="Calibri" panose="020F0502020204030204" pitchFamily="34" charset="0"/>
                <a:cs typeface="Calibri" panose="020F0502020204030204" pitchFamily="34" charset="0"/>
              </a:rPr>
              <a:t>Recipe Development as per Nutrition Guidelines</a:t>
            </a:r>
            <a:endPar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44" name="Shape 20">
            <a:extLst>
              <a:ext uri="{FF2B5EF4-FFF2-40B4-BE49-F238E27FC236}">
                <a16:creationId xmlns:a16="http://schemas.microsoft.com/office/drawing/2014/main" id="{5F775670-D754-06B7-C6DC-BA077A59DC28}"/>
              </a:ext>
            </a:extLst>
          </p:cNvPr>
          <p:cNvSpPr/>
          <p:nvPr/>
        </p:nvSpPr>
        <p:spPr>
          <a:xfrm>
            <a:off x="1071089" y="2989731"/>
            <a:ext cx="1856232" cy="256032"/>
          </a:xfrm>
          <a:prstGeom prst="rect">
            <a:avLst/>
          </a:prstGeom>
          <a:solidFill>
            <a:srgbClr val="D9C89E"/>
          </a:solidFill>
          <a:ln w="12700">
            <a:solidFill>
              <a:srgbClr val="D9C89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45" name="Text 21">
            <a:extLst>
              <a:ext uri="{FF2B5EF4-FFF2-40B4-BE49-F238E27FC236}">
                <a16:creationId xmlns:a16="http://schemas.microsoft.com/office/drawing/2014/main" id="{E47AD8B3-C890-CF15-BF0A-4706CD3D4DD8}"/>
              </a:ext>
            </a:extLst>
          </p:cNvPr>
          <p:cNvSpPr/>
          <p:nvPr/>
        </p:nvSpPr>
        <p:spPr>
          <a:xfrm>
            <a:off x="1071089" y="2989731"/>
            <a:ext cx="1856232" cy="256032"/>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1" i="0" u="none" strike="noStrike" kern="1200" cap="none" spc="0" normalizeH="0" baseline="0" noProof="0" dirty="0">
                <a:ln>
                  <a:noFill/>
                </a:ln>
                <a:solidFill>
                  <a:srgbClr val="B20933"/>
                </a:solidFill>
                <a:effectLst/>
                <a:uLnTx/>
                <a:uFillTx/>
                <a:latin typeface="Calibri" panose="020F0502020204030204" pitchFamily="34" charset="0"/>
                <a:ea typeface="Calibri" panose="020F0502020204030204" pitchFamily="34" charset="0"/>
                <a:cs typeface="Calibri" panose="020F0502020204030204" pitchFamily="34" charset="0"/>
              </a:rPr>
              <a:t>Pre-production Simulation and Refinement</a:t>
            </a:r>
            <a:endParaRPr kumimoji="0" lang="en-US" sz="8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46" name="Text 22">
            <a:extLst>
              <a:ext uri="{FF2B5EF4-FFF2-40B4-BE49-F238E27FC236}">
                <a16:creationId xmlns:a16="http://schemas.microsoft.com/office/drawing/2014/main" id="{87FA2B78-73C4-BD33-AE42-15756B304377}"/>
              </a:ext>
            </a:extLst>
          </p:cNvPr>
          <p:cNvSpPr/>
          <p:nvPr/>
        </p:nvSpPr>
        <p:spPr>
          <a:xfrm>
            <a:off x="1071089" y="3291483"/>
            <a:ext cx="1856232" cy="338892"/>
          </a:xfrm>
          <a:prstGeom prst="rect">
            <a:avLst/>
          </a:prstGeom>
          <a:noFill/>
          <a:ln/>
        </p:spPr>
        <p:txBody>
          <a:bodyPr wrap="square"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Testing, calibrating and finalizing the recipe(s) for Super Rice</a:t>
            </a:r>
          </a:p>
        </p:txBody>
      </p:sp>
      <p:sp>
        <p:nvSpPr>
          <p:cNvPr id="147" name="Shape 16">
            <a:extLst>
              <a:ext uri="{FF2B5EF4-FFF2-40B4-BE49-F238E27FC236}">
                <a16:creationId xmlns:a16="http://schemas.microsoft.com/office/drawing/2014/main" id="{DCBEE5E8-534F-F5A2-7C69-7B8D6362B9CB}"/>
              </a:ext>
            </a:extLst>
          </p:cNvPr>
          <p:cNvSpPr/>
          <p:nvPr/>
        </p:nvSpPr>
        <p:spPr>
          <a:xfrm>
            <a:off x="7767670" y="2064079"/>
            <a:ext cx="1993392" cy="1695366"/>
          </a:xfrm>
          <a:prstGeom prst="rect">
            <a:avLst/>
          </a:prstGeom>
          <a:solidFill>
            <a:srgbClr val="FFFFFF"/>
          </a:solidFill>
          <a:ln w="12700">
            <a:solidFill>
              <a:srgbClr val="D9C89E"/>
            </a:solidFill>
            <a:prstDash val="solid"/>
          </a:ln>
          <a:effectLst>
            <a:outerShdw blurRad="101600" dist="381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48" name="Shape 17">
            <a:extLst>
              <a:ext uri="{FF2B5EF4-FFF2-40B4-BE49-F238E27FC236}">
                <a16:creationId xmlns:a16="http://schemas.microsoft.com/office/drawing/2014/main" id="{867A11E9-AD9B-D279-2687-B942F48FE3F2}"/>
              </a:ext>
            </a:extLst>
          </p:cNvPr>
          <p:cNvSpPr/>
          <p:nvPr/>
        </p:nvSpPr>
        <p:spPr>
          <a:xfrm>
            <a:off x="7767671" y="2077878"/>
            <a:ext cx="457200" cy="365760"/>
          </a:xfrm>
          <a:prstGeom prst="rect">
            <a:avLst/>
          </a:prstGeom>
          <a:solidFill>
            <a:srgbClr val="B20933"/>
          </a:solidFill>
          <a:ln w="12700">
            <a:solidFill>
              <a:srgbClr val="B2093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49" name="Text 18">
            <a:extLst>
              <a:ext uri="{FF2B5EF4-FFF2-40B4-BE49-F238E27FC236}">
                <a16:creationId xmlns:a16="http://schemas.microsoft.com/office/drawing/2014/main" id="{3E181EBF-9E0F-C23F-3458-B446CA0D190B}"/>
              </a:ext>
            </a:extLst>
          </p:cNvPr>
          <p:cNvSpPr/>
          <p:nvPr/>
        </p:nvSpPr>
        <p:spPr>
          <a:xfrm>
            <a:off x="7767671" y="2077878"/>
            <a:ext cx="457200" cy="3657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2A</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50" name="Text 19">
            <a:extLst>
              <a:ext uri="{FF2B5EF4-FFF2-40B4-BE49-F238E27FC236}">
                <a16:creationId xmlns:a16="http://schemas.microsoft.com/office/drawing/2014/main" id="{92512D7B-3A8F-2ED4-D6A8-A1FED4D6A009}"/>
              </a:ext>
            </a:extLst>
          </p:cNvPr>
          <p:cNvSpPr/>
          <p:nvPr/>
        </p:nvSpPr>
        <p:spPr>
          <a:xfrm>
            <a:off x="7840823" y="2451780"/>
            <a:ext cx="1856232" cy="502920"/>
          </a:xfrm>
          <a:prstGeom prst="rect">
            <a:avLst/>
          </a:prstGeom>
          <a:noFill/>
          <a:ln/>
        </p:spPr>
        <p:txBody>
          <a:bodyPr wrap="square"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7A0520"/>
                </a:solidFill>
                <a:effectLst/>
                <a:uLnTx/>
                <a:uFillTx/>
                <a:latin typeface="Calibri" panose="020F0502020204030204" pitchFamily="34" charset="0"/>
                <a:ea typeface="Calibri" panose="020F0502020204030204" pitchFamily="34" charset="0"/>
                <a:cs typeface="Calibri" panose="020F0502020204030204" pitchFamily="34" charset="0"/>
              </a:rPr>
              <a:t>Food Safety and HACCP Guidelines</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51" name="Shape 20">
            <a:extLst>
              <a:ext uri="{FF2B5EF4-FFF2-40B4-BE49-F238E27FC236}">
                <a16:creationId xmlns:a16="http://schemas.microsoft.com/office/drawing/2014/main" id="{6867B5AF-FD07-5A82-8C10-2F32C4C6A211}"/>
              </a:ext>
            </a:extLst>
          </p:cNvPr>
          <p:cNvSpPr/>
          <p:nvPr/>
        </p:nvSpPr>
        <p:spPr>
          <a:xfrm>
            <a:off x="7840823" y="2974650"/>
            <a:ext cx="1856232" cy="271114"/>
          </a:xfrm>
          <a:prstGeom prst="rect">
            <a:avLst/>
          </a:prstGeom>
          <a:solidFill>
            <a:srgbClr val="D9C89E"/>
          </a:solidFill>
          <a:ln w="12700">
            <a:solidFill>
              <a:srgbClr val="D9C89E"/>
            </a:solidFill>
            <a:prstDash val="solid"/>
          </a:ln>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85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Training and Direct Observation</a:t>
            </a:r>
          </a:p>
        </p:txBody>
      </p:sp>
      <p:sp>
        <p:nvSpPr>
          <p:cNvPr id="152" name="Rectangle 151">
            <a:extLst>
              <a:ext uri="{FF2B5EF4-FFF2-40B4-BE49-F238E27FC236}">
                <a16:creationId xmlns:a16="http://schemas.microsoft.com/office/drawing/2014/main" id="{18440E13-5AD3-CA3C-EA7D-DD5C27E9E452}"/>
              </a:ext>
            </a:extLst>
          </p:cNvPr>
          <p:cNvSpPr/>
          <p:nvPr/>
        </p:nvSpPr>
        <p:spPr>
          <a:xfrm>
            <a:off x="7767670" y="1526690"/>
            <a:ext cx="1993393" cy="505468"/>
          </a:xfrm>
          <a:prstGeom prst="rect">
            <a:avLst/>
          </a:prstGeom>
          <a:solidFill>
            <a:srgbClr val="4472C4"/>
          </a:solidFill>
          <a:ln w="63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1400" b="1" i="0" u="none" strike="noStrike" kern="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2. Compliance with Key Requirements</a:t>
            </a:r>
          </a:p>
        </p:txBody>
      </p:sp>
      <p:sp>
        <p:nvSpPr>
          <p:cNvPr id="153" name="Text 15">
            <a:extLst>
              <a:ext uri="{FF2B5EF4-FFF2-40B4-BE49-F238E27FC236}">
                <a16:creationId xmlns:a16="http://schemas.microsoft.com/office/drawing/2014/main" id="{E62C2887-E283-A975-F2E6-C881C70BDEA3}"/>
              </a:ext>
            </a:extLst>
          </p:cNvPr>
          <p:cNvSpPr/>
          <p:nvPr/>
        </p:nvSpPr>
        <p:spPr>
          <a:xfrm>
            <a:off x="7811057" y="3295621"/>
            <a:ext cx="1856232" cy="334754"/>
          </a:xfrm>
          <a:prstGeom prst="rect">
            <a:avLst/>
          </a:prstGeom>
          <a:noFill/>
          <a:ln/>
        </p:spPr>
        <p:txBody>
          <a:bodyPr wrap="square"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Checking compliance with food safety and HACCP guidelines</a:t>
            </a:r>
          </a:p>
        </p:txBody>
      </p:sp>
      <p:sp>
        <p:nvSpPr>
          <p:cNvPr id="154" name="Shape 2">
            <a:extLst>
              <a:ext uri="{FF2B5EF4-FFF2-40B4-BE49-F238E27FC236}">
                <a16:creationId xmlns:a16="http://schemas.microsoft.com/office/drawing/2014/main" id="{FAB80390-B176-E5DA-3104-3705E46D7D40}"/>
              </a:ext>
            </a:extLst>
          </p:cNvPr>
          <p:cNvSpPr/>
          <p:nvPr/>
        </p:nvSpPr>
        <p:spPr>
          <a:xfrm>
            <a:off x="3160177" y="4638416"/>
            <a:ext cx="1993392" cy="1684007"/>
          </a:xfrm>
          <a:prstGeom prst="rect">
            <a:avLst/>
          </a:prstGeom>
          <a:solidFill>
            <a:srgbClr val="FFFFFF"/>
          </a:solidFill>
          <a:ln w="12700">
            <a:solidFill>
              <a:srgbClr val="D9C89E"/>
            </a:solidFill>
            <a:prstDash val="solid"/>
          </a:ln>
          <a:effectLst>
            <a:outerShdw blurRad="101600" dist="381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55" name="Shape 3">
            <a:extLst>
              <a:ext uri="{FF2B5EF4-FFF2-40B4-BE49-F238E27FC236}">
                <a16:creationId xmlns:a16="http://schemas.microsoft.com/office/drawing/2014/main" id="{C038A174-3125-1157-2DCC-AF0606196C2A}"/>
              </a:ext>
            </a:extLst>
          </p:cNvPr>
          <p:cNvSpPr/>
          <p:nvPr/>
        </p:nvSpPr>
        <p:spPr>
          <a:xfrm>
            <a:off x="3160177" y="4638416"/>
            <a:ext cx="457200" cy="365760"/>
          </a:xfrm>
          <a:prstGeom prst="rect">
            <a:avLst/>
          </a:prstGeom>
          <a:solidFill>
            <a:srgbClr val="B20933"/>
          </a:solidFill>
          <a:ln w="12700">
            <a:solidFill>
              <a:srgbClr val="B2093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56" name="Text 4">
            <a:extLst>
              <a:ext uri="{FF2B5EF4-FFF2-40B4-BE49-F238E27FC236}">
                <a16:creationId xmlns:a16="http://schemas.microsoft.com/office/drawing/2014/main" id="{A3156C7F-61E6-2D87-1497-842D79CCEDD1}"/>
              </a:ext>
            </a:extLst>
          </p:cNvPr>
          <p:cNvSpPr/>
          <p:nvPr/>
        </p:nvSpPr>
        <p:spPr>
          <a:xfrm>
            <a:off x="3160177" y="4638416"/>
            <a:ext cx="457200" cy="3657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3B</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57" name="Text 5">
            <a:extLst>
              <a:ext uri="{FF2B5EF4-FFF2-40B4-BE49-F238E27FC236}">
                <a16:creationId xmlns:a16="http://schemas.microsoft.com/office/drawing/2014/main" id="{FAE3C9C7-9C0F-5962-1BE5-275F1954726E}"/>
              </a:ext>
            </a:extLst>
          </p:cNvPr>
          <p:cNvSpPr/>
          <p:nvPr/>
        </p:nvSpPr>
        <p:spPr>
          <a:xfrm>
            <a:off x="3233329" y="5045336"/>
            <a:ext cx="1856232" cy="502920"/>
          </a:xfrm>
          <a:prstGeom prst="rect">
            <a:avLst/>
          </a:prstGeom>
          <a:noFill/>
          <a:ln/>
        </p:spPr>
        <p:txBody>
          <a:bodyPr wrap="square"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7A0520"/>
                </a:solidFill>
                <a:effectLst/>
                <a:uLnTx/>
                <a:uFillTx/>
                <a:latin typeface="Calibri" panose="020F0502020204030204" pitchFamily="34" charset="0"/>
                <a:ea typeface="Calibri" panose="020F0502020204030204" pitchFamily="34" charset="0"/>
                <a:cs typeface="Calibri" panose="020F0502020204030204" pitchFamily="34" charset="0"/>
              </a:rPr>
              <a:t>Food Waste</a:t>
            </a:r>
            <a:endPar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58" name="Shape 6">
            <a:extLst>
              <a:ext uri="{FF2B5EF4-FFF2-40B4-BE49-F238E27FC236}">
                <a16:creationId xmlns:a16="http://schemas.microsoft.com/office/drawing/2014/main" id="{6A1DB906-00D2-C078-A64C-F4560545991B}"/>
              </a:ext>
            </a:extLst>
          </p:cNvPr>
          <p:cNvSpPr/>
          <p:nvPr/>
        </p:nvSpPr>
        <p:spPr>
          <a:xfrm>
            <a:off x="3233329" y="5550269"/>
            <a:ext cx="1856232" cy="256032"/>
          </a:xfrm>
          <a:prstGeom prst="rect">
            <a:avLst/>
          </a:prstGeom>
          <a:solidFill>
            <a:srgbClr val="D9C89E"/>
          </a:solidFill>
          <a:ln w="12700">
            <a:solidFill>
              <a:srgbClr val="D9C89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59" name="Text 7">
            <a:extLst>
              <a:ext uri="{FF2B5EF4-FFF2-40B4-BE49-F238E27FC236}">
                <a16:creationId xmlns:a16="http://schemas.microsoft.com/office/drawing/2014/main" id="{4E00509A-3E84-0B42-9D37-ABC199A63491}"/>
              </a:ext>
            </a:extLst>
          </p:cNvPr>
          <p:cNvSpPr/>
          <p:nvPr/>
        </p:nvSpPr>
        <p:spPr>
          <a:xfrm>
            <a:off x="3233329" y="5540290"/>
            <a:ext cx="1856232" cy="256032"/>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1" i="0" u="none" strike="noStrike" kern="1200" cap="none" spc="0" normalizeH="0" baseline="0" noProof="0" dirty="0">
                <a:ln>
                  <a:noFill/>
                </a:ln>
                <a:solidFill>
                  <a:srgbClr val="B20933"/>
                </a:solidFill>
                <a:effectLst/>
                <a:uLnTx/>
                <a:uFillTx/>
                <a:latin typeface="Calibri" panose="020F0502020204030204" pitchFamily="34" charset="0"/>
                <a:ea typeface="Calibri" panose="020F0502020204030204" pitchFamily="34" charset="0"/>
                <a:cs typeface="Calibri" panose="020F0502020204030204" pitchFamily="34" charset="0"/>
              </a:rPr>
              <a:t>Direct observation and Recording</a:t>
            </a:r>
            <a:endParaRPr kumimoji="0" lang="en-US" sz="8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60" name="Text 8">
            <a:extLst>
              <a:ext uri="{FF2B5EF4-FFF2-40B4-BE49-F238E27FC236}">
                <a16:creationId xmlns:a16="http://schemas.microsoft.com/office/drawing/2014/main" id="{9A810B06-EACE-3281-7E75-5EB9C2B19181}"/>
              </a:ext>
            </a:extLst>
          </p:cNvPr>
          <p:cNvSpPr/>
          <p:nvPr/>
        </p:nvSpPr>
        <p:spPr>
          <a:xfrm>
            <a:off x="3233329" y="5852021"/>
            <a:ext cx="1856232" cy="334754"/>
          </a:xfrm>
          <a:prstGeom prst="rect">
            <a:avLst/>
          </a:prstGeom>
          <a:noFill/>
          <a:ln/>
        </p:spPr>
        <p:txBody>
          <a:bodyPr wrap="square"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Super rice waste as a proxy for beneficiary preference</a:t>
            </a:r>
          </a:p>
        </p:txBody>
      </p:sp>
      <p:sp>
        <p:nvSpPr>
          <p:cNvPr id="161" name="Shape 16">
            <a:extLst>
              <a:ext uri="{FF2B5EF4-FFF2-40B4-BE49-F238E27FC236}">
                <a16:creationId xmlns:a16="http://schemas.microsoft.com/office/drawing/2014/main" id="{49292ADD-AAF0-7915-56CA-05A878C54CBA}"/>
              </a:ext>
            </a:extLst>
          </p:cNvPr>
          <p:cNvSpPr/>
          <p:nvPr/>
        </p:nvSpPr>
        <p:spPr>
          <a:xfrm>
            <a:off x="997937" y="4635869"/>
            <a:ext cx="1993392" cy="1684114"/>
          </a:xfrm>
          <a:prstGeom prst="rect">
            <a:avLst/>
          </a:prstGeom>
          <a:solidFill>
            <a:srgbClr val="FFFFFF"/>
          </a:solidFill>
          <a:ln w="12700">
            <a:solidFill>
              <a:srgbClr val="D9C89E"/>
            </a:solidFill>
            <a:prstDash val="solid"/>
          </a:ln>
          <a:effectLst>
            <a:outerShdw blurRad="101600" dist="381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62" name="Shape 17">
            <a:extLst>
              <a:ext uri="{FF2B5EF4-FFF2-40B4-BE49-F238E27FC236}">
                <a16:creationId xmlns:a16="http://schemas.microsoft.com/office/drawing/2014/main" id="{2B0C2BBE-070D-E1A5-6E63-11A436740064}"/>
              </a:ext>
            </a:extLst>
          </p:cNvPr>
          <p:cNvSpPr/>
          <p:nvPr/>
        </p:nvSpPr>
        <p:spPr>
          <a:xfrm>
            <a:off x="997937" y="4635869"/>
            <a:ext cx="457200" cy="365760"/>
          </a:xfrm>
          <a:prstGeom prst="rect">
            <a:avLst/>
          </a:prstGeom>
          <a:solidFill>
            <a:srgbClr val="B20933"/>
          </a:solidFill>
          <a:ln w="12700">
            <a:solidFill>
              <a:srgbClr val="B2093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63" name="Text 18">
            <a:extLst>
              <a:ext uri="{FF2B5EF4-FFF2-40B4-BE49-F238E27FC236}">
                <a16:creationId xmlns:a16="http://schemas.microsoft.com/office/drawing/2014/main" id="{11F5475D-E926-3456-F30C-51C4EA76B5F4}"/>
              </a:ext>
            </a:extLst>
          </p:cNvPr>
          <p:cNvSpPr/>
          <p:nvPr/>
        </p:nvSpPr>
        <p:spPr>
          <a:xfrm>
            <a:off x="997937" y="4635869"/>
            <a:ext cx="457200" cy="3657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3A</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64" name="Text 19">
            <a:extLst>
              <a:ext uri="{FF2B5EF4-FFF2-40B4-BE49-F238E27FC236}">
                <a16:creationId xmlns:a16="http://schemas.microsoft.com/office/drawing/2014/main" id="{40EC3C29-A32B-0092-7840-89FBB0D67D24}"/>
              </a:ext>
            </a:extLst>
          </p:cNvPr>
          <p:cNvSpPr/>
          <p:nvPr/>
        </p:nvSpPr>
        <p:spPr>
          <a:xfrm>
            <a:off x="1071089" y="5045336"/>
            <a:ext cx="1920240" cy="502920"/>
          </a:xfrm>
          <a:prstGeom prst="rect">
            <a:avLst/>
          </a:prstGeom>
          <a:noFill/>
          <a:ln/>
        </p:spPr>
        <p:txBody>
          <a:bodyPr wrap="square"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7A0520"/>
                </a:solidFill>
                <a:effectLst/>
                <a:uLnTx/>
                <a:uFillTx/>
                <a:latin typeface="Calibri" panose="020F0502020204030204" pitchFamily="34" charset="0"/>
                <a:ea typeface="Calibri" panose="020F0502020204030204" pitchFamily="34" charset="0"/>
                <a:cs typeface="Calibri" panose="020F0502020204030204" pitchFamily="34" charset="0"/>
              </a:rPr>
              <a:t>Taste and Recipe Acceptance</a:t>
            </a:r>
            <a:endPar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65" name="Shape 20">
            <a:extLst>
              <a:ext uri="{FF2B5EF4-FFF2-40B4-BE49-F238E27FC236}">
                <a16:creationId xmlns:a16="http://schemas.microsoft.com/office/drawing/2014/main" id="{2954D5B4-455F-57E4-DE70-58AA30C6BC96}"/>
              </a:ext>
            </a:extLst>
          </p:cNvPr>
          <p:cNvSpPr/>
          <p:nvPr/>
        </p:nvSpPr>
        <p:spPr>
          <a:xfrm>
            <a:off x="1071089" y="5550269"/>
            <a:ext cx="1856232" cy="256032"/>
          </a:xfrm>
          <a:prstGeom prst="rect">
            <a:avLst/>
          </a:prstGeom>
          <a:solidFill>
            <a:srgbClr val="D9C89E"/>
          </a:solidFill>
          <a:ln w="12700">
            <a:solidFill>
              <a:srgbClr val="D9C89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66" name="Text 21">
            <a:extLst>
              <a:ext uri="{FF2B5EF4-FFF2-40B4-BE49-F238E27FC236}">
                <a16:creationId xmlns:a16="http://schemas.microsoft.com/office/drawing/2014/main" id="{C414A4FD-DF4D-DF56-1615-0C5CE30090E5}"/>
              </a:ext>
            </a:extLst>
          </p:cNvPr>
          <p:cNvSpPr/>
          <p:nvPr/>
        </p:nvSpPr>
        <p:spPr>
          <a:xfrm>
            <a:off x="1071089" y="5550269"/>
            <a:ext cx="1856232" cy="256032"/>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1" i="0" u="none" strike="noStrike" kern="1200" cap="none" spc="0" normalizeH="0" baseline="0" noProof="0" dirty="0">
                <a:ln>
                  <a:noFill/>
                </a:ln>
                <a:solidFill>
                  <a:srgbClr val="B20933"/>
                </a:solidFill>
                <a:effectLst/>
                <a:uLnTx/>
                <a:uFillTx/>
                <a:latin typeface="Calibri" panose="020F0502020204030204" pitchFamily="34" charset="0"/>
                <a:ea typeface="Calibri" panose="020F0502020204030204" pitchFamily="34" charset="0"/>
                <a:cs typeface="Calibri" panose="020F0502020204030204" pitchFamily="34" charset="0"/>
              </a:rPr>
              <a:t>Survey of OPD Panelists and Students</a:t>
            </a:r>
            <a:endParaRPr kumimoji="0" lang="en-US" sz="8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67" name="Text 22">
            <a:extLst>
              <a:ext uri="{FF2B5EF4-FFF2-40B4-BE49-F238E27FC236}">
                <a16:creationId xmlns:a16="http://schemas.microsoft.com/office/drawing/2014/main" id="{82689F12-E7FC-A061-DD27-8F1353D811CD}"/>
              </a:ext>
            </a:extLst>
          </p:cNvPr>
          <p:cNvSpPr/>
          <p:nvPr/>
        </p:nvSpPr>
        <p:spPr>
          <a:xfrm>
            <a:off x="1071089" y="5852021"/>
            <a:ext cx="1856232" cy="338892"/>
          </a:xfrm>
          <a:prstGeom prst="rect">
            <a:avLst/>
          </a:prstGeom>
          <a:noFill/>
          <a:ln/>
        </p:spPr>
        <p:txBody>
          <a:bodyPr wrap="square"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Feedback on taste, texture, aroma, visual appeal, portion sizes etc.</a:t>
            </a:r>
          </a:p>
        </p:txBody>
      </p:sp>
      <p:sp>
        <p:nvSpPr>
          <p:cNvPr id="168" name="Shape 2">
            <a:extLst>
              <a:ext uri="{FF2B5EF4-FFF2-40B4-BE49-F238E27FC236}">
                <a16:creationId xmlns:a16="http://schemas.microsoft.com/office/drawing/2014/main" id="{6E48823C-A5B1-0DEE-C92F-73BC2B931C3B}"/>
              </a:ext>
            </a:extLst>
          </p:cNvPr>
          <p:cNvSpPr/>
          <p:nvPr/>
        </p:nvSpPr>
        <p:spPr>
          <a:xfrm>
            <a:off x="7673897" y="4635869"/>
            <a:ext cx="1993392" cy="1684007"/>
          </a:xfrm>
          <a:prstGeom prst="rect">
            <a:avLst/>
          </a:prstGeom>
          <a:solidFill>
            <a:srgbClr val="FFFFFF"/>
          </a:solidFill>
          <a:ln w="12700">
            <a:solidFill>
              <a:srgbClr val="D9C89E"/>
            </a:solidFill>
            <a:prstDash val="solid"/>
          </a:ln>
          <a:effectLst>
            <a:outerShdw blurRad="101600" dist="381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69" name="Shape 3">
            <a:extLst>
              <a:ext uri="{FF2B5EF4-FFF2-40B4-BE49-F238E27FC236}">
                <a16:creationId xmlns:a16="http://schemas.microsoft.com/office/drawing/2014/main" id="{7A2BFE8E-9406-B4A0-EE2A-82B514598F8C}"/>
              </a:ext>
            </a:extLst>
          </p:cNvPr>
          <p:cNvSpPr/>
          <p:nvPr/>
        </p:nvSpPr>
        <p:spPr>
          <a:xfrm>
            <a:off x="7673897" y="4635869"/>
            <a:ext cx="457200" cy="365760"/>
          </a:xfrm>
          <a:prstGeom prst="rect">
            <a:avLst/>
          </a:prstGeom>
          <a:solidFill>
            <a:srgbClr val="B20933"/>
          </a:solidFill>
          <a:ln w="12700">
            <a:solidFill>
              <a:srgbClr val="B2093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70" name="Text 4">
            <a:extLst>
              <a:ext uri="{FF2B5EF4-FFF2-40B4-BE49-F238E27FC236}">
                <a16:creationId xmlns:a16="http://schemas.microsoft.com/office/drawing/2014/main" id="{E9E7C8BB-B59A-AF6A-90DA-2FB26830C513}"/>
              </a:ext>
            </a:extLst>
          </p:cNvPr>
          <p:cNvSpPr/>
          <p:nvPr/>
        </p:nvSpPr>
        <p:spPr>
          <a:xfrm>
            <a:off x="7673897" y="4635869"/>
            <a:ext cx="457200" cy="3657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4B</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71" name="Text 5">
            <a:extLst>
              <a:ext uri="{FF2B5EF4-FFF2-40B4-BE49-F238E27FC236}">
                <a16:creationId xmlns:a16="http://schemas.microsoft.com/office/drawing/2014/main" id="{A36D6F6B-A22C-5A3D-12BB-ABE07B86AFD3}"/>
              </a:ext>
            </a:extLst>
          </p:cNvPr>
          <p:cNvSpPr/>
          <p:nvPr/>
        </p:nvSpPr>
        <p:spPr>
          <a:xfrm>
            <a:off x="7747049" y="5009771"/>
            <a:ext cx="1856232" cy="502920"/>
          </a:xfrm>
          <a:prstGeom prst="rect">
            <a:avLst/>
          </a:prstGeom>
          <a:noFill/>
          <a:ln/>
        </p:spPr>
        <p:txBody>
          <a:bodyPr wrap="square"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7A0520"/>
                </a:solidFill>
                <a:effectLst/>
                <a:uLnTx/>
                <a:uFillTx/>
                <a:latin typeface="Calibri" panose="020F0502020204030204" pitchFamily="34" charset="0"/>
                <a:ea typeface="Calibri" panose="020F0502020204030204" pitchFamily="34" charset="0"/>
                <a:cs typeface="Calibri" panose="020F0502020204030204" pitchFamily="34" charset="0"/>
              </a:rPr>
              <a:t>Operational Differences and Related Cost/ Benefit Impact</a:t>
            </a:r>
            <a:endPar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72" name="Shape 6">
            <a:extLst>
              <a:ext uri="{FF2B5EF4-FFF2-40B4-BE49-F238E27FC236}">
                <a16:creationId xmlns:a16="http://schemas.microsoft.com/office/drawing/2014/main" id="{1BB1FE0C-65BB-AF76-4723-BC9F9A19CB88}"/>
              </a:ext>
            </a:extLst>
          </p:cNvPr>
          <p:cNvSpPr/>
          <p:nvPr/>
        </p:nvSpPr>
        <p:spPr>
          <a:xfrm>
            <a:off x="7747049" y="5547722"/>
            <a:ext cx="1856232" cy="256032"/>
          </a:xfrm>
          <a:prstGeom prst="rect">
            <a:avLst/>
          </a:prstGeom>
          <a:solidFill>
            <a:srgbClr val="D9C89E"/>
          </a:solidFill>
          <a:ln w="12700">
            <a:solidFill>
              <a:srgbClr val="D9C89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73" name="Text 7">
            <a:extLst>
              <a:ext uri="{FF2B5EF4-FFF2-40B4-BE49-F238E27FC236}">
                <a16:creationId xmlns:a16="http://schemas.microsoft.com/office/drawing/2014/main" id="{4B34FEC2-65CC-59A6-4B53-7FC2C586CD39}"/>
              </a:ext>
            </a:extLst>
          </p:cNvPr>
          <p:cNvSpPr/>
          <p:nvPr/>
        </p:nvSpPr>
        <p:spPr>
          <a:xfrm>
            <a:off x="7747049" y="5537743"/>
            <a:ext cx="1856232" cy="256032"/>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1" i="0" u="none" strike="noStrike" kern="1200" cap="none" spc="0" normalizeH="0" baseline="0" noProof="0" dirty="0">
                <a:ln>
                  <a:noFill/>
                </a:ln>
                <a:solidFill>
                  <a:srgbClr val="B20933"/>
                </a:solidFill>
                <a:effectLst/>
                <a:uLnTx/>
                <a:uFillTx/>
                <a:latin typeface="Calibri" panose="020F0502020204030204" pitchFamily="34" charset="0"/>
                <a:ea typeface="Calibri" panose="020F0502020204030204" pitchFamily="34" charset="0"/>
                <a:cs typeface="Calibri" panose="020F0502020204030204" pitchFamily="34" charset="0"/>
              </a:rPr>
              <a:t>Inputs from Full Pilot Simulation and Analysis</a:t>
            </a:r>
            <a:endParaRPr kumimoji="0" lang="en-US" sz="8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74" name="Text 8">
            <a:extLst>
              <a:ext uri="{FF2B5EF4-FFF2-40B4-BE49-F238E27FC236}">
                <a16:creationId xmlns:a16="http://schemas.microsoft.com/office/drawing/2014/main" id="{446AC724-2D3C-EDBA-3E8B-C2AB6F54263D}"/>
              </a:ext>
            </a:extLst>
          </p:cNvPr>
          <p:cNvSpPr/>
          <p:nvPr/>
        </p:nvSpPr>
        <p:spPr>
          <a:xfrm>
            <a:off x="7673897" y="5849474"/>
            <a:ext cx="1993392" cy="334754"/>
          </a:xfrm>
          <a:prstGeom prst="rect">
            <a:avLst/>
          </a:prstGeom>
          <a:noFill/>
          <a:ln/>
        </p:spPr>
        <p:txBody>
          <a:bodyPr wrap="square"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Evaluation of costs/ benefits of Super Rice operations vs. regular operations</a:t>
            </a:r>
          </a:p>
        </p:txBody>
      </p:sp>
      <p:sp>
        <p:nvSpPr>
          <p:cNvPr id="175" name="Shape 16">
            <a:extLst>
              <a:ext uri="{FF2B5EF4-FFF2-40B4-BE49-F238E27FC236}">
                <a16:creationId xmlns:a16="http://schemas.microsoft.com/office/drawing/2014/main" id="{7EA3B13D-5F74-DF15-B125-909941F1CFBE}"/>
              </a:ext>
            </a:extLst>
          </p:cNvPr>
          <p:cNvSpPr/>
          <p:nvPr/>
        </p:nvSpPr>
        <p:spPr>
          <a:xfrm>
            <a:off x="5511657" y="4633322"/>
            <a:ext cx="1993392" cy="1684114"/>
          </a:xfrm>
          <a:prstGeom prst="rect">
            <a:avLst/>
          </a:prstGeom>
          <a:solidFill>
            <a:srgbClr val="FFFFFF"/>
          </a:solidFill>
          <a:ln w="12700">
            <a:solidFill>
              <a:srgbClr val="D9C89E"/>
            </a:solidFill>
            <a:prstDash val="solid"/>
          </a:ln>
          <a:effectLst>
            <a:outerShdw blurRad="101600" dist="381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76" name="Shape 17">
            <a:extLst>
              <a:ext uri="{FF2B5EF4-FFF2-40B4-BE49-F238E27FC236}">
                <a16:creationId xmlns:a16="http://schemas.microsoft.com/office/drawing/2014/main" id="{FEDC8C81-58F8-0AFC-746A-7CDE9D262E17}"/>
              </a:ext>
            </a:extLst>
          </p:cNvPr>
          <p:cNvSpPr/>
          <p:nvPr/>
        </p:nvSpPr>
        <p:spPr>
          <a:xfrm>
            <a:off x="5511657" y="4633322"/>
            <a:ext cx="457200" cy="365760"/>
          </a:xfrm>
          <a:prstGeom prst="rect">
            <a:avLst/>
          </a:prstGeom>
          <a:solidFill>
            <a:srgbClr val="B20933"/>
          </a:solidFill>
          <a:ln w="12700">
            <a:solidFill>
              <a:srgbClr val="B2093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77" name="Text 18">
            <a:extLst>
              <a:ext uri="{FF2B5EF4-FFF2-40B4-BE49-F238E27FC236}">
                <a16:creationId xmlns:a16="http://schemas.microsoft.com/office/drawing/2014/main" id="{8FB0FD72-6A22-44C6-59F1-43E9BDF0C389}"/>
              </a:ext>
            </a:extLst>
          </p:cNvPr>
          <p:cNvSpPr/>
          <p:nvPr/>
        </p:nvSpPr>
        <p:spPr>
          <a:xfrm>
            <a:off x="5511657" y="4633322"/>
            <a:ext cx="457200" cy="3657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4A</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78" name="Text 19">
            <a:extLst>
              <a:ext uri="{FF2B5EF4-FFF2-40B4-BE49-F238E27FC236}">
                <a16:creationId xmlns:a16="http://schemas.microsoft.com/office/drawing/2014/main" id="{0D647C9E-EFA0-F447-8D8A-8CF4387A9054}"/>
              </a:ext>
            </a:extLst>
          </p:cNvPr>
          <p:cNvSpPr/>
          <p:nvPr/>
        </p:nvSpPr>
        <p:spPr>
          <a:xfrm>
            <a:off x="5584809" y="5075807"/>
            <a:ext cx="1920240" cy="502920"/>
          </a:xfrm>
          <a:prstGeom prst="rect">
            <a:avLst/>
          </a:prstGeom>
          <a:noFill/>
          <a:ln/>
        </p:spPr>
        <p:txBody>
          <a:bodyPr wrap="square"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7A0520"/>
                </a:solidFill>
                <a:effectLst/>
                <a:uLnTx/>
                <a:uFillTx/>
                <a:latin typeface="Calibri" panose="020F0502020204030204" pitchFamily="34" charset="0"/>
                <a:ea typeface="Calibri" panose="020F0502020204030204" pitchFamily="34" charset="0"/>
                <a:cs typeface="Calibri" panose="020F0502020204030204" pitchFamily="34" charset="0"/>
              </a:rPr>
              <a:t>Cost of Ingredients vs. Budget Ceiling </a:t>
            </a:r>
            <a:endPar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79" name="Shape 20">
            <a:extLst>
              <a:ext uri="{FF2B5EF4-FFF2-40B4-BE49-F238E27FC236}">
                <a16:creationId xmlns:a16="http://schemas.microsoft.com/office/drawing/2014/main" id="{941BE074-6A09-F93E-2A93-5673FE22EC16}"/>
              </a:ext>
            </a:extLst>
          </p:cNvPr>
          <p:cNvSpPr/>
          <p:nvPr/>
        </p:nvSpPr>
        <p:spPr>
          <a:xfrm>
            <a:off x="5584809" y="5547722"/>
            <a:ext cx="1856232" cy="256032"/>
          </a:xfrm>
          <a:prstGeom prst="rect">
            <a:avLst/>
          </a:prstGeom>
          <a:solidFill>
            <a:srgbClr val="D9C89E"/>
          </a:solidFill>
          <a:ln w="12700">
            <a:solidFill>
              <a:srgbClr val="D9C89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80" name="Text 21">
            <a:extLst>
              <a:ext uri="{FF2B5EF4-FFF2-40B4-BE49-F238E27FC236}">
                <a16:creationId xmlns:a16="http://schemas.microsoft.com/office/drawing/2014/main" id="{EAE6EE98-5CDA-FBDF-E5F6-1008E2E038DA}"/>
              </a:ext>
            </a:extLst>
          </p:cNvPr>
          <p:cNvSpPr/>
          <p:nvPr/>
        </p:nvSpPr>
        <p:spPr>
          <a:xfrm>
            <a:off x="5584809" y="5547722"/>
            <a:ext cx="1856232" cy="256032"/>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1" i="0" u="none" strike="noStrike" kern="1200" cap="none" spc="0" normalizeH="0" baseline="0" noProof="0" dirty="0">
                <a:ln>
                  <a:noFill/>
                </a:ln>
                <a:solidFill>
                  <a:srgbClr val="B20933"/>
                </a:solidFill>
                <a:effectLst/>
                <a:uLnTx/>
                <a:uFillTx/>
                <a:latin typeface="Calibri" panose="020F0502020204030204" pitchFamily="34" charset="0"/>
                <a:ea typeface="Calibri" panose="020F0502020204030204" pitchFamily="34" charset="0"/>
                <a:cs typeface="Calibri" panose="020F0502020204030204" pitchFamily="34" charset="0"/>
              </a:rPr>
              <a:t>Data Collection from SPPG and Analysis</a:t>
            </a:r>
            <a:endParaRPr kumimoji="0" lang="en-US" sz="8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81" name="Text 22">
            <a:extLst>
              <a:ext uri="{FF2B5EF4-FFF2-40B4-BE49-F238E27FC236}">
                <a16:creationId xmlns:a16="http://schemas.microsoft.com/office/drawing/2014/main" id="{96413117-E6E9-AD67-DE3A-35D6F8EE3022}"/>
              </a:ext>
            </a:extLst>
          </p:cNvPr>
          <p:cNvSpPr/>
          <p:nvPr/>
        </p:nvSpPr>
        <p:spPr>
          <a:xfrm>
            <a:off x="5584809" y="5849474"/>
            <a:ext cx="1856232" cy="338892"/>
          </a:xfrm>
          <a:prstGeom prst="rect">
            <a:avLst/>
          </a:prstGeom>
          <a:noFill/>
          <a:ln/>
        </p:spPr>
        <p:txBody>
          <a:bodyPr wrap="square"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Comparison of costs of Super Rice menu vs. allowed budget ceilings</a:t>
            </a:r>
          </a:p>
        </p:txBody>
      </p:sp>
    </p:spTree>
    <p:extLst>
      <p:ext uri="{BB962C8B-B14F-4D97-AF65-F5344CB8AC3E}">
        <p14:creationId xmlns:p14="http://schemas.microsoft.com/office/powerpoint/2010/main" val="24147212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5A454-3C9F-E51E-035B-2A1719BE9D99}"/>
              </a:ext>
            </a:extLst>
          </p:cNvPr>
          <p:cNvSpPr>
            <a:spLocks noGrp="1"/>
          </p:cNvSpPr>
          <p:nvPr>
            <p:ph type="title"/>
          </p:nvPr>
        </p:nvSpPr>
        <p:spPr>
          <a:xfrm>
            <a:off x="479425" y="441900"/>
            <a:ext cx="10404475" cy="1019255"/>
          </a:xfrm>
        </p:spPr>
        <p:txBody>
          <a:bodyPr/>
          <a:lstStyle/>
          <a:p>
            <a:r>
              <a:rPr lang="en-GB" dirty="0"/>
              <a:t>In summary, we recommend that Super Rice is feasible to be introduced and scaled up as an integral part of the School Meals Programme across SPPGs</a:t>
            </a:r>
          </a:p>
        </p:txBody>
      </p:sp>
      <p:sp>
        <p:nvSpPr>
          <p:cNvPr id="4" name="TextBox 3">
            <a:extLst>
              <a:ext uri="{FF2B5EF4-FFF2-40B4-BE49-F238E27FC236}">
                <a16:creationId xmlns:a16="http://schemas.microsoft.com/office/drawing/2014/main" id="{C781B165-9182-DEB8-1EA4-7EEB40E60BD0}"/>
              </a:ext>
            </a:extLst>
          </p:cNvPr>
          <p:cNvSpPr txBox="1"/>
          <p:nvPr/>
        </p:nvSpPr>
        <p:spPr>
          <a:xfrm>
            <a:off x="1828800" y="1638268"/>
            <a:ext cx="10075101" cy="877956"/>
          </a:xfrm>
          <a:prstGeom prst="rect">
            <a:avLst/>
          </a:prstGeom>
          <a:solidFill>
            <a:schemeClr val="bg1"/>
          </a:solidFill>
        </p:spPr>
        <p:txBody>
          <a:bodyPr wrap="square" rtlCol="0">
            <a:noAutofit/>
          </a:bodyPr>
          <a:lstStyle/>
          <a:p>
            <a:pPr marL="304800" marR="0" lvl="1" indent="-203200" algn="l" defTabSz="914400" rtl="0" eaLnBrk="1" fontAlgn="auto" latinLnBrk="0" hangingPunct="1">
              <a:lnSpc>
                <a:spcPct val="100000"/>
              </a:lnSpc>
              <a:spcBef>
                <a:spcPts val="0"/>
              </a:spcBef>
              <a:spcAft>
                <a:spcPts val="0"/>
              </a:spcAft>
              <a:buClr>
                <a:prstClr val="black"/>
              </a:buClr>
              <a:buSzPct val="50000"/>
              <a:buFont typeface="Wingdings" panose="05000000000000000000" pitchFamily="2" charset="2"/>
              <a:buChar char="l"/>
              <a:tabLst/>
              <a:defRPr/>
            </a:pPr>
            <a:r>
              <a:rPr kumimoji="0" lang="en-GB" sz="1400" b="0" i="0" u="none" strike="noStrike" kern="1200" cap="none" spc="0" normalizeH="0" baseline="0" noProof="0" dirty="0">
                <a:ln>
                  <a:noFill/>
                </a:ln>
                <a:solidFill>
                  <a:srgbClr val="595959"/>
                </a:solidFill>
                <a:effectLst/>
                <a:uLnTx/>
                <a:uFillTx/>
                <a:latin typeface="Calibri" panose="020F0502020204030204" pitchFamily="34" charset="0"/>
                <a:ea typeface="Calibri" panose="020F0502020204030204" pitchFamily="34" charset="0"/>
                <a:cs typeface="Calibri" panose="020F0502020204030204" pitchFamily="34" charset="0"/>
              </a:rPr>
              <a:t>Super Rice was successfully produced in real operational situation across 5 cycles, with over 1,625 portions per cycle</a:t>
            </a:r>
          </a:p>
          <a:p>
            <a:pPr marL="304800" marR="0" lvl="1" indent="-203200" algn="l" defTabSz="914400" rtl="0" eaLnBrk="1" fontAlgn="auto" latinLnBrk="0" hangingPunct="1">
              <a:lnSpc>
                <a:spcPct val="100000"/>
              </a:lnSpc>
              <a:spcBef>
                <a:spcPts val="0"/>
              </a:spcBef>
              <a:spcAft>
                <a:spcPts val="0"/>
              </a:spcAft>
              <a:buClr>
                <a:prstClr val="black"/>
              </a:buClr>
              <a:buSzPct val="50000"/>
              <a:buFont typeface="Wingdings" panose="05000000000000000000" pitchFamily="2" charset="2"/>
              <a:buChar char="l"/>
              <a:tabLst/>
              <a:defRPr/>
            </a:pPr>
            <a:r>
              <a:rPr kumimoji="0" lang="en-GB" sz="1400" b="0" i="0" u="none" strike="noStrike" kern="1200" cap="none" spc="0" normalizeH="0" baseline="0" noProof="0" dirty="0">
                <a:ln>
                  <a:noFill/>
                </a:ln>
                <a:solidFill>
                  <a:srgbClr val="595959"/>
                </a:solidFill>
                <a:effectLst/>
                <a:uLnTx/>
                <a:uFillTx/>
                <a:latin typeface="Calibri" panose="020F0502020204030204" pitchFamily="34" charset="0"/>
                <a:ea typeface="Calibri" panose="020F0502020204030204" pitchFamily="34" charset="0"/>
                <a:cs typeface="Calibri" panose="020F0502020204030204" pitchFamily="34" charset="0"/>
              </a:rPr>
              <a:t>100% of OPD panel members consider this as a feasible option as a part of the School Meals Programme (MBG) menu and replicable in most central kitchens, using mostly existing equipment, ingredients and personnel</a:t>
            </a:r>
          </a:p>
        </p:txBody>
      </p:sp>
      <p:sp>
        <p:nvSpPr>
          <p:cNvPr id="5" name="Rectangle 4">
            <a:extLst>
              <a:ext uri="{FF2B5EF4-FFF2-40B4-BE49-F238E27FC236}">
                <a16:creationId xmlns:a16="http://schemas.microsoft.com/office/drawing/2014/main" id="{736771EA-C307-C823-E7DB-F8DB876ACC14}"/>
              </a:ext>
            </a:extLst>
          </p:cNvPr>
          <p:cNvSpPr/>
          <p:nvPr/>
        </p:nvSpPr>
        <p:spPr>
          <a:xfrm>
            <a:off x="478076" y="1638268"/>
            <a:ext cx="1252603" cy="898377"/>
          </a:xfrm>
          <a:prstGeom prst="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14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Operationally Feasible</a:t>
            </a:r>
          </a:p>
        </p:txBody>
      </p:sp>
      <p:sp>
        <p:nvSpPr>
          <p:cNvPr id="6" name="TextBox 5">
            <a:extLst>
              <a:ext uri="{FF2B5EF4-FFF2-40B4-BE49-F238E27FC236}">
                <a16:creationId xmlns:a16="http://schemas.microsoft.com/office/drawing/2014/main" id="{F094815F-4323-ECDF-9A94-FABD7C1CE6D4}"/>
              </a:ext>
            </a:extLst>
          </p:cNvPr>
          <p:cNvSpPr txBox="1"/>
          <p:nvPr/>
        </p:nvSpPr>
        <p:spPr>
          <a:xfrm>
            <a:off x="1828800" y="2785444"/>
            <a:ext cx="10075101" cy="1149642"/>
          </a:xfrm>
          <a:prstGeom prst="rect">
            <a:avLst/>
          </a:prstGeom>
          <a:solidFill>
            <a:schemeClr val="bg1"/>
          </a:solidFill>
        </p:spPr>
        <p:txBody>
          <a:bodyPr wrap="square" rtlCol="0">
            <a:noAutofit/>
          </a:bodyPr>
          <a:lstStyle/>
          <a:p>
            <a:pPr marL="304800" marR="0" lvl="1" indent="-203200" algn="l" defTabSz="914400" rtl="0" eaLnBrk="1" fontAlgn="auto" latinLnBrk="0" hangingPunct="1">
              <a:lnSpc>
                <a:spcPct val="100000"/>
              </a:lnSpc>
              <a:spcBef>
                <a:spcPts val="0"/>
              </a:spcBef>
              <a:spcAft>
                <a:spcPts val="0"/>
              </a:spcAft>
              <a:buClr>
                <a:prstClr val="black"/>
              </a:buClr>
              <a:buSzPct val="50000"/>
              <a:buFont typeface="Wingdings" panose="05000000000000000000" pitchFamily="2" charset="2"/>
              <a:buChar char="l"/>
              <a:tabLst/>
              <a:defRPr/>
            </a:pPr>
            <a:r>
              <a:rPr kumimoji="0" lang="en-GB" sz="1400" b="0" i="0" u="none" strike="noStrike" kern="1200" cap="none" spc="0" normalizeH="0" baseline="0" noProof="0" dirty="0">
                <a:ln>
                  <a:noFill/>
                </a:ln>
                <a:solidFill>
                  <a:srgbClr val="595959"/>
                </a:solidFill>
                <a:effectLst/>
                <a:uLnTx/>
                <a:uFillTx/>
                <a:latin typeface="Calibri" panose="020F0502020204030204" pitchFamily="34" charset="0"/>
                <a:ea typeface="Calibri" panose="020F0502020204030204" pitchFamily="34" charset="0"/>
                <a:cs typeface="Calibri" panose="020F0502020204030204" pitchFamily="34" charset="0"/>
              </a:rPr>
              <a:t>Cost of ingredients are within the budget ceiling for Junior High School students, and also potentially for Primary School students if portion size adjustments can be considered in line with national dietary guidelines for this cohort </a:t>
            </a:r>
          </a:p>
          <a:p>
            <a:pPr marL="304800" marR="0" lvl="1" indent="-203200" algn="l" defTabSz="914400" rtl="0" eaLnBrk="1" fontAlgn="auto" latinLnBrk="0" hangingPunct="1">
              <a:lnSpc>
                <a:spcPct val="100000"/>
              </a:lnSpc>
              <a:spcBef>
                <a:spcPts val="0"/>
              </a:spcBef>
              <a:spcAft>
                <a:spcPts val="0"/>
              </a:spcAft>
              <a:buClr>
                <a:prstClr val="black"/>
              </a:buClr>
              <a:buSzPct val="50000"/>
              <a:buFont typeface="Wingdings" panose="05000000000000000000" pitchFamily="2" charset="2"/>
              <a:buChar char="l"/>
              <a:tabLst/>
              <a:defRPr/>
            </a:pPr>
            <a:r>
              <a:rPr kumimoji="0" lang="en-GB" sz="1400" b="0" i="0" u="none" strike="noStrike" kern="1200" cap="none" spc="0" normalizeH="0" baseline="0" noProof="0" dirty="0">
                <a:ln>
                  <a:noFill/>
                </a:ln>
                <a:solidFill>
                  <a:srgbClr val="595959"/>
                </a:solidFill>
                <a:effectLst/>
                <a:uLnTx/>
                <a:uFillTx/>
                <a:latin typeface="Calibri" panose="020F0502020204030204" pitchFamily="34" charset="0"/>
                <a:ea typeface="Calibri" panose="020F0502020204030204" pitchFamily="34" charset="0"/>
                <a:cs typeface="Calibri" panose="020F0502020204030204" pitchFamily="34" charset="0"/>
              </a:rPr>
              <a:t>Operational costs are similar to conventional rice cooking </a:t>
            </a:r>
          </a:p>
          <a:p>
            <a:pPr marL="304800" marR="0" lvl="1" indent="-203200" algn="l" defTabSz="914400" rtl="0" eaLnBrk="1" fontAlgn="auto" latinLnBrk="0" hangingPunct="1">
              <a:lnSpc>
                <a:spcPct val="100000"/>
              </a:lnSpc>
              <a:spcBef>
                <a:spcPts val="0"/>
              </a:spcBef>
              <a:spcAft>
                <a:spcPts val="0"/>
              </a:spcAft>
              <a:buClr>
                <a:prstClr val="black"/>
              </a:buClr>
              <a:buSzPct val="50000"/>
              <a:buFont typeface="Wingdings" panose="05000000000000000000" pitchFamily="2" charset="2"/>
              <a:buChar char="l"/>
              <a:tabLst/>
              <a:defRPr/>
            </a:pPr>
            <a:r>
              <a:rPr kumimoji="0" lang="en-GB" sz="1400" b="0" i="0" u="none" strike="noStrike" kern="1200" cap="none" spc="0" normalizeH="0" baseline="0" noProof="0" dirty="0">
                <a:ln>
                  <a:noFill/>
                </a:ln>
                <a:solidFill>
                  <a:srgbClr val="595959"/>
                </a:solidFill>
                <a:effectLst/>
                <a:uLnTx/>
                <a:uFillTx/>
                <a:latin typeface="Calibri" panose="020F0502020204030204" pitchFamily="34" charset="0"/>
                <a:ea typeface="Calibri" panose="020F0502020204030204" pitchFamily="34" charset="0"/>
                <a:cs typeface="Calibri" panose="020F0502020204030204" pitchFamily="34" charset="0"/>
              </a:rPr>
              <a:t>No major equipment or capital expenditure required (e.g. only ~IDR 500K – 1.5Mn for a cooking thermometer)</a:t>
            </a:r>
          </a:p>
          <a:p>
            <a:pPr marL="304800" marR="0" lvl="1" indent="-203200" algn="l" defTabSz="914400" rtl="0" eaLnBrk="1" fontAlgn="auto" latinLnBrk="0" hangingPunct="1">
              <a:lnSpc>
                <a:spcPct val="100000"/>
              </a:lnSpc>
              <a:spcBef>
                <a:spcPts val="0"/>
              </a:spcBef>
              <a:spcAft>
                <a:spcPts val="0"/>
              </a:spcAft>
              <a:buClr>
                <a:prstClr val="black"/>
              </a:buClr>
              <a:buSzPct val="50000"/>
              <a:buFont typeface="Wingdings" panose="05000000000000000000" pitchFamily="2" charset="2"/>
              <a:buChar char="l"/>
              <a:tabLst/>
              <a:defRPr/>
            </a:pPr>
            <a:r>
              <a:rPr kumimoji="0" lang="en-GB" sz="1400" b="0" i="0" u="none" strike="noStrike" kern="1200" cap="none" spc="0" normalizeH="0" baseline="0" noProof="0" dirty="0">
                <a:ln>
                  <a:noFill/>
                </a:ln>
                <a:solidFill>
                  <a:srgbClr val="595959"/>
                </a:solidFill>
                <a:effectLst/>
                <a:uLnTx/>
                <a:uFillTx/>
                <a:latin typeface="Calibri" panose="020F0502020204030204" pitchFamily="34" charset="0"/>
                <a:ea typeface="Calibri" panose="020F0502020204030204" pitchFamily="34" charset="0"/>
                <a:cs typeface="Calibri" panose="020F0502020204030204" pitchFamily="34" charset="0"/>
              </a:rPr>
              <a:t>Limited to no cross-subsidies are needed to include this as a part of the menu options for the School Meals Programme</a:t>
            </a:r>
          </a:p>
        </p:txBody>
      </p:sp>
      <p:sp>
        <p:nvSpPr>
          <p:cNvPr id="7" name="Rectangle 6">
            <a:extLst>
              <a:ext uri="{FF2B5EF4-FFF2-40B4-BE49-F238E27FC236}">
                <a16:creationId xmlns:a16="http://schemas.microsoft.com/office/drawing/2014/main" id="{963E97D3-F1A1-8A26-B1BA-BA0320BE1D8A}"/>
              </a:ext>
            </a:extLst>
          </p:cNvPr>
          <p:cNvSpPr/>
          <p:nvPr/>
        </p:nvSpPr>
        <p:spPr>
          <a:xfrm>
            <a:off x="478076" y="2785445"/>
            <a:ext cx="1252603" cy="1149642"/>
          </a:xfrm>
          <a:prstGeom prst="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14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Economically Viable and Comparable</a:t>
            </a:r>
            <a:endParaRPr kumimoji="0" lang="en-SG" sz="1400" b="0" i="1"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D6B80911-AEC4-5D5B-7F24-037EE3AE011B}"/>
              </a:ext>
            </a:extLst>
          </p:cNvPr>
          <p:cNvCxnSpPr>
            <a:cxnSpLocks/>
          </p:cNvCxnSpPr>
          <p:nvPr/>
        </p:nvCxnSpPr>
        <p:spPr>
          <a:xfrm>
            <a:off x="212942" y="2683530"/>
            <a:ext cx="11693044" cy="0"/>
          </a:xfrm>
          <a:prstGeom prst="line">
            <a:avLst/>
          </a:prstGeom>
          <a:ln w="12700">
            <a:solidFill>
              <a:schemeClr val="bg1">
                <a:lumMod val="50000"/>
              </a:schemeClr>
            </a:solidFill>
            <a:prstDash val="dash"/>
          </a:ln>
          <a:effectLst/>
        </p:spPr>
        <p:style>
          <a:lnRef idx="2">
            <a:schemeClr val="accent1"/>
          </a:lnRef>
          <a:fillRef idx="0">
            <a:schemeClr val="accent1"/>
          </a:fillRef>
          <a:effectRef idx="1">
            <a:schemeClr val="accent1"/>
          </a:effectRef>
          <a:fontRef idx="minor">
            <a:schemeClr val="tx1"/>
          </a:fontRef>
        </p:style>
      </p:cxnSp>
      <p:sp>
        <p:nvSpPr>
          <p:cNvPr id="9" name="Rectangle 8">
            <a:extLst>
              <a:ext uri="{FF2B5EF4-FFF2-40B4-BE49-F238E27FC236}">
                <a16:creationId xmlns:a16="http://schemas.microsoft.com/office/drawing/2014/main" id="{729A47C8-9001-5712-3FEE-D661DC32D042}"/>
              </a:ext>
            </a:extLst>
          </p:cNvPr>
          <p:cNvSpPr/>
          <p:nvPr/>
        </p:nvSpPr>
        <p:spPr>
          <a:xfrm>
            <a:off x="478075" y="4222265"/>
            <a:ext cx="1252603" cy="1267089"/>
          </a:xfrm>
          <a:prstGeom prst="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14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Decent Acceptance by OPD Panellists and Students</a:t>
            </a:r>
            <a:endParaRPr kumimoji="0" lang="en-SG" sz="1400" b="0" i="1"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1A733684-7232-9FD3-C7BE-4B3B7219B918}"/>
              </a:ext>
            </a:extLst>
          </p:cNvPr>
          <p:cNvSpPr/>
          <p:nvPr/>
        </p:nvSpPr>
        <p:spPr>
          <a:xfrm>
            <a:off x="478074" y="5785816"/>
            <a:ext cx="1252603" cy="956140"/>
          </a:xfrm>
          <a:prstGeom prst="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14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Meets Nutrition Guidelines</a:t>
            </a:r>
            <a:endParaRPr kumimoji="0" lang="en-SG" sz="1400" b="0" i="1"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D7CF36EB-F263-2DCB-A7F2-FEE3746749F5}"/>
              </a:ext>
            </a:extLst>
          </p:cNvPr>
          <p:cNvCxnSpPr>
            <a:cxnSpLocks/>
          </p:cNvCxnSpPr>
          <p:nvPr/>
        </p:nvCxnSpPr>
        <p:spPr>
          <a:xfrm>
            <a:off x="212942" y="4039055"/>
            <a:ext cx="11693044" cy="0"/>
          </a:xfrm>
          <a:prstGeom prst="line">
            <a:avLst/>
          </a:prstGeom>
          <a:ln w="12700">
            <a:solidFill>
              <a:schemeClr val="bg1">
                <a:lumMod val="50000"/>
              </a:schemeClr>
            </a:solidFill>
            <a:prstDash val="dash"/>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6BE93536-2257-6A79-7387-0EF48FCB391A}"/>
              </a:ext>
            </a:extLst>
          </p:cNvPr>
          <p:cNvCxnSpPr>
            <a:cxnSpLocks/>
          </p:cNvCxnSpPr>
          <p:nvPr/>
        </p:nvCxnSpPr>
        <p:spPr>
          <a:xfrm>
            <a:off x="212942" y="5637584"/>
            <a:ext cx="11693044" cy="0"/>
          </a:xfrm>
          <a:prstGeom prst="line">
            <a:avLst/>
          </a:prstGeom>
          <a:ln w="12700">
            <a:solidFill>
              <a:schemeClr val="bg1">
                <a:lumMod val="50000"/>
              </a:schemeClr>
            </a:solidFill>
            <a:prstDash val="dash"/>
          </a:ln>
          <a:effectLst/>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F045C27C-75F6-2EBC-8424-43803FEC22B0}"/>
              </a:ext>
            </a:extLst>
          </p:cNvPr>
          <p:cNvSpPr txBox="1"/>
          <p:nvPr/>
        </p:nvSpPr>
        <p:spPr>
          <a:xfrm>
            <a:off x="1828799" y="4200764"/>
            <a:ext cx="10075101" cy="1149642"/>
          </a:xfrm>
          <a:prstGeom prst="rect">
            <a:avLst/>
          </a:prstGeom>
          <a:solidFill>
            <a:schemeClr val="bg1"/>
          </a:solidFill>
        </p:spPr>
        <p:txBody>
          <a:bodyPr wrap="square" rtlCol="0">
            <a:noAutofit/>
          </a:bodyPr>
          <a:lstStyle/>
          <a:p>
            <a:pPr marL="304800" marR="0" lvl="1" indent="-203200" algn="l" defTabSz="914400" rtl="0" eaLnBrk="1" fontAlgn="auto" latinLnBrk="0" hangingPunct="1">
              <a:lnSpc>
                <a:spcPct val="100000"/>
              </a:lnSpc>
              <a:spcBef>
                <a:spcPts val="0"/>
              </a:spcBef>
              <a:spcAft>
                <a:spcPts val="0"/>
              </a:spcAft>
              <a:buClr>
                <a:prstClr val="black"/>
              </a:buClr>
              <a:buSzPct val="50000"/>
              <a:buFont typeface="Wingdings" panose="05000000000000000000" pitchFamily="2" charset="2"/>
              <a:buChar char="l"/>
              <a:tabLst/>
              <a:defRPr/>
            </a:pPr>
            <a:r>
              <a:rPr kumimoji="0" lang="en-GB" sz="1400" b="0" i="0" u="none" strike="noStrike" kern="1200" cap="none" spc="0" normalizeH="0" baseline="0" noProof="0" dirty="0">
                <a:ln>
                  <a:noFill/>
                </a:ln>
                <a:solidFill>
                  <a:srgbClr val="595959"/>
                </a:solidFill>
                <a:effectLst/>
                <a:uLnTx/>
                <a:uFillTx/>
                <a:latin typeface="Calibri" panose="020F0502020204030204" pitchFamily="34" charset="0"/>
                <a:ea typeface="Calibri" panose="020F0502020204030204" pitchFamily="34" charset="0"/>
                <a:cs typeface="Calibri" panose="020F0502020204030204" pitchFamily="34" charset="0"/>
              </a:rPr>
              <a:t>Super Rice was well accepted by the 28 OPD panellists across parameters such as visual appeal (53% positive), texture of the rice (~96% positive), flavour balance (~100% positive) and portion size (~96% appropriate)</a:t>
            </a:r>
          </a:p>
          <a:p>
            <a:pPr marL="304800" marR="0" lvl="1" indent="-203200" algn="l" defTabSz="914400" rtl="0" eaLnBrk="1" fontAlgn="auto" latinLnBrk="0" hangingPunct="1">
              <a:lnSpc>
                <a:spcPct val="100000"/>
              </a:lnSpc>
              <a:spcBef>
                <a:spcPts val="0"/>
              </a:spcBef>
              <a:spcAft>
                <a:spcPts val="0"/>
              </a:spcAft>
              <a:buClr>
                <a:prstClr val="black"/>
              </a:buClr>
              <a:buSzPct val="50000"/>
              <a:buFont typeface="Wingdings" panose="05000000000000000000" pitchFamily="2" charset="2"/>
              <a:buChar char="l"/>
              <a:tabLst/>
              <a:defRPr/>
            </a:pPr>
            <a:r>
              <a:rPr kumimoji="0" lang="en-GB" sz="1400" b="0" i="0" u="none" strike="noStrike" kern="1200" cap="none" spc="0" normalizeH="0" baseline="0" noProof="0" dirty="0">
                <a:ln>
                  <a:noFill/>
                </a:ln>
                <a:solidFill>
                  <a:srgbClr val="595959"/>
                </a:solidFill>
                <a:effectLst/>
                <a:uLnTx/>
                <a:uFillTx/>
                <a:latin typeface="Calibri" panose="020F0502020204030204" pitchFamily="34" charset="0"/>
                <a:ea typeface="Calibri" panose="020F0502020204030204" pitchFamily="34" charset="0"/>
                <a:cs typeface="Calibri" panose="020F0502020204030204" pitchFamily="34" charset="0"/>
              </a:rPr>
              <a:t>Based on the survey of Junior High School students, the results for acceptance of Super Rice are positive across most parameters, such as taste (~71% positive) and aroma (46% positive and additional 38% neutral)</a:t>
            </a:r>
          </a:p>
          <a:p>
            <a:pPr marL="844550" marR="0" lvl="2" indent="-285750" algn="l" defTabSz="914400" rtl="0" eaLnBrk="1" fontAlgn="auto" latinLnBrk="0" hangingPunct="1">
              <a:lnSpc>
                <a:spcPct val="100000"/>
              </a:lnSpc>
              <a:spcBef>
                <a:spcPts val="0"/>
              </a:spcBef>
              <a:spcAft>
                <a:spcPts val="0"/>
              </a:spcAft>
              <a:buClr>
                <a:prstClr val="black"/>
              </a:buClr>
              <a:buSzPct val="50000"/>
              <a:buFont typeface="Courier New" panose="02070309020205020404" pitchFamily="49" charset="0"/>
              <a:buChar char="o"/>
              <a:tabLst/>
              <a:defRPr/>
            </a:pPr>
            <a:r>
              <a:rPr kumimoji="0" lang="en-GB" sz="1400" b="0" i="0" u="none" strike="noStrike" kern="1200" cap="none" spc="0" normalizeH="0" baseline="0" noProof="0" dirty="0">
                <a:ln>
                  <a:noFill/>
                </a:ln>
                <a:solidFill>
                  <a:srgbClr val="595959"/>
                </a:solidFill>
                <a:effectLst/>
                <a:uLnTx/>
                <a:uFillTx/>
                <a:latin typeface="Calibri" panose="020F0502020204030204" pitchFamily="34" charset="0"/>
                <a:ea typeface="Calibri" panose="020F0502020204030204" pitchFamily="34" charset="0"/>
                <a:cs typeface="Calibri" panose="020F0502020204030204" pitchFamily="34" charset="0"/>
              </a:rPr>
              <a:t>Visual appeal is rated neutral (26% positive and another 40% neutral)</a:t>
            </a:r>
          </a:p>
          <a:p>
            <a:pPr marL="844550" marR="0" lvl="2" indent="-285750" algn="l" defTabSz="914400" rtl="0" eaLnBrk="1" fontAlgn="auto" latinLnBrk="0" hangingPunct="1">
              <a:lnSpc>
                <a:spcPct val="100000"/>
              </a:lnSpc>
              <a:spcBef>
                <a:spcPts val="0"/>
              </a:spcBef>
              <a:spcAft>
                <a:spcPts val="0"/>
              </a:spcAft>
              <a:buClr>
                <a:prstClr val="black"/>
              </a:buClr>
              <a:buSzPct val="50000"/>
              <a:buFont typeface="Courier New" panose="02070309020205020404" pitchFamily="49" charset="0"/>
              <a:buChar char="o"/>
              <a:tabLst/>
              <a:defRPr/>
            </a:pPr>
            <a:r>
              <a:rPr kumimoji="0" lang="en-GB" sz="1400" b="0" i="0" u="none" strike="noStrike" kern="1200" cap="none" spc="0" normalizeH="0" baseline="0" noProof="0" dirty="0">
                <a:ln>
                  <a:noFill/>
                </a:ln>
                <a:solidFill>
                  <a:srgbClr val="595959"/>
                </a:solidFill>
                <a:effectLst/>
                <a:uLnTx/>
                <a:uFillTx/>
                <a:latin typeface="Calibri" panose="020F0502020204030204" pitchFamily="34" charset="0"/>
                <a:ea typeface="Calibri" panose="020F0502020204030204" pitchFamily="34" charset="0"/>
                <a:cs typeface="Calibri" panose="020F0502020204030204" pitchFamily="34" charset="0"/>
              </a:rPr>
              <a:t>While green beans is rated low, after education, &gt;66% students mentioned that they will eat it given the benefits   </a:t>
            </a:r>
          </a:p>
        </p:txBody>
      </p:sp>
      <p:sp>
        <p:nvSpPr>
          <p:cNvPr id="14" name="TextBox 13">
            <a:extLst>
              <a:ext uri="{FF2B5EF4-FFF2-40B4-BE49-F238E27FC236}">
                <a16:creationId xmlns:a16="http://schemas.microsoft.com/office/drawing/2014/main" id="{A9C5FFBE-DD97-8C5F-05B0-4AD4EC396DDE}"/>
              </a:ext>
            </a:extLst>
          </p:cNvPr>
          <p:cNvSpPr txBox="1"/>
          <p:nvPr/>
        </p:nvSpPr>
        <p:spPr>
          <a:xfrm>
            <a:off x="1828798" y="5809106"/>
            <a:ext cx="10075101" cy="877956"/>
          </a:xfrm>
          <a:prstGeom prst="rect">
            <a:avLst/>
          </a:prstGeom>
          <a:solidFill>
            <a:schemeClr val="bg1"/>
          </a:solidFill>
        </p:spPr>
        <p:txBody>
          <a:bodyPr wrap="square" rtlCol="0">
            <a:noAutofit/>
          </a:bodyPr>
          <a:lstStyle/>
          <a:p>
            <a:pPr marL="304800" marR="0" lvl="1" indent="-203200" algn="l" defTabSz="914400" rtl="0" eaLnBrk="1" fontAlgn="auto" latinLnBrk="0" hangingPunct="1">
              <a:lnSpc>
                <a:spcPct val="100000"/>
              </a:lnSpc>
              <a:spcBef>
                <a:spcPts val="0"/>
              </a:spcBef>
              <a:spcAft>
                <a:spcPts val="0"/>
              </a:spcAft>
              <a:buClr>
                <a:prstClr val="black"/>
              </a:buClr>
              <a:buSzPct val="50000"/>
              <a:buFont typeface="Wingdings" panose="05000000000000000000" pitchFamily="2" charset="2"/>
              <a:buChar char="l"/>
              <a:tabLst/>
              <a:defRPr/>
            </a:pPr>
            <a:r>
              <a:rPr kumimoji="0" lang="en-GB" sz="1400" b="0" i="0" u="none" strike="noStrike" kern="1200" cap="none" spc="0" normalizeH="0" baseline="0" noProof="0" dirty="0">
                <a:ln>
                  <a:noFill/>
                </a:ln>
                <a:solidFill>
                  <a:srgbClr val="595959"/>
                </a:solidFill>
                <a:effectLst/>
                <a:uLnTx/>
                <a:uFillTx/>
                <a:latin typeface="Calibri" panose="020F0502020204030204" pitchFamily="34" charset="0"/>
                <a:ea typeface="Calibri" panose="020F0502020204030204" pitchFamily="34" charset="0"/>
                <a:cs typeface="Calibri" panose="020F0502020204030204" pitchFamily="34" charset="0"/>
              </a:rPr>
              <a:t>Maintains the nutrition requirements – main ingredients (rice and vegetables) required are similar in volume and nutrition levels </a:t>
            </a:r>
          </a:p>
          <a:p>
            <a:pPr marL="304800" marR="0" lvl="1" indent="-203200" algn="l" defTabSz="914400" rtl="0" eaLnBrk="1" fontAlgn="auto" latinLnBrk="0" hangingPunct="1">
              <a:lnSpc>
                <a:spcPct val="100000"/>
              </a:lnSpc>
              <a:spcBef>
                <a:spcPts val="0"/>
              </a:spcBef>
              <a:spcAft>
                <a:spcPts val="0"/>
              </a:spcAft>
              <a:buClr>
                <a:prstClr val="black"/>
              </a:buClr>
              <a:buSzPct val="50000"/>
              <a:buFont typeface="Wingdings" panose="05000000000000000000" pitchFamily="2" charset="2"/>
              <a:buChar char="l"/>
              <a:tabLst/>
              <a:defRPr/>
            </a:pPr>
            <a:r>
              <a:rPr kumimoji="0" lang="en-GB" sz="1400" b="0" i="0" u="none" strike="noStrike" kern="1200" cap="none" spc="0" normalizeH="0" baseline="0" noProof="0" dirty="0">
                <a:ln>
                  <a:noFill/>
                </a:ln>
                <a:solidFill>
                  <a:srgbClr val="595959"/>
                </a:solidFill>
                <a:effectLst/>
                <a:uLnTx/>
                <a:uFillTx/>
                <a:latin typeface="Calibri" panose="020F0502020204030204" pitchFamily="34" charset="0"/>
                <a:ea typeface="Calibri" panose="020F0502020204030204" pitchFamily="34" charset="0"/>
                <a:cs typeface="Calibri" panose="020F0502020204030204" pitchFamily="34" charset="0"/>
              </a:rPr>
              <a:t>There is some anecdotal evidence (based on observation of food wastage) that students are wasting lower quantities of vegetables given that these are mixed with rice, as compared to other conventional menus – possibly resulting in improved delivered nutrition</a:t>
            </a:r>
          </a:p>
          <a:p>
            <a:pPr marL="844550" marR="0" lvl="2" indent="-285750" algn="l" defTabSz="914400" rtl="0" eaLnBrk="1" fontAlgn="auto" latinLnBrk="0" hangingPunct="1">
              <a:lnSpc>
                <a:spcPct val="100000"/>
              </a:lnSpc>
              <a:spcBef>
                <a:spcPts val="0"/>
              </a:spcBef>
              <a:spcAft>
                <a:spcPts val="0"/>
              </a:spcAft>
              <a:buClr>
                <a:prstClr val="black"/>
              </a:buClr>
              <a:buSzPct val="50000"/>
              <a:buFont typeface="Courier New" panose="02070309020205020404" pitchFamily="49" charset="0"/>
              <a:buChar char="o"/>
              <a:tabLst/>
              <a:defRPr/>
            </a:pPr>
            <a:r>
              <a:rPr kumimoji="0" lang="en-GB" sz="1400" b="0" i="0" u="none" strike="noStrike" kern="1200" cap="none" spc="0" normalizeH="0" baseline="0" noProof="0" dirty="0">
                <a:ln>
                  <a:noFill/>
                </a:ln>
                <a:solidFill>
                  <a:srgbClr val="595959"/>
                </a:solidFill>
                <a:effectLst/>
                <a:uLnTx/>
                <a:uFillTx/>
                <a:latin typeface="Calibri" panose="020F0502020204030204" pitchFamily="34" charset="0"/>
                <a:ea typeface="Calibri" panose="020F0502020204030204" pitchFamily="34" charset="0"/>
                <a:cs typeface="Calibri" panose="020F0502020204030204" pitchFamily="34" charset="0"/>
              </a:rPr>
              <a:t>This needs to be further validated through more structured observations</a:t>
            </a:r>
          </a:p>
        </p:txBody>
      </p:sp>
    </p:spTree>
    <p:extLst>
      <p:ext uri="{BB962C8B-B14F-4D97-AF65-F5344CB8AC3E}">
        <p14:creationId xmlns:p14="http://schemas.microsoft.com/office/powerpoint/2010/main" val="142858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35113" y="1005711"/>
            <a:ext cx="11233150" cy="448841"/>
          </a:xfrm>
          <a:prstGeom prst="rect">
            <a:avLst/>
          </a:prstGeom>
        </p:spPr>
        <p:txBody>
          <a:bodyPr lIns="0" tIns="0" rIns="0" bIns="0" rtlCol="0" anchor="t">
            <a:spAutoFit/>
          </a:bodyPr>
          <a:lstStyle/>
          <a:p>
            <a:pPr defTabSz="609630">
              <a:lnSpc>
                <a:spcPts val="3520"/>
              </a:lnSpc>
            </a:pPr>
            <a:r>
              <a:rPr lang="en-US" sz="2933" b="1">
                <a:solidFill>
                  <a:srgbClr val="000000"/>
                </a:solidFill>
                <a:latin typeface="Montserrat Bold"/>
                <a:ea typeface="Montserrat Bold"/>
                <a:cs typeface="Montserrat Bold"/>
                <a:sym typeface="Montserrat Bold"/>
              </a:rPr>
              <a:t>How GAIN works with youth in Food Systems</a:t>
            </a:r>
          </a:p>
        </p:txBody>
      </p:sp>
      <p:sp>
        <p:nvSpPr>
          <p:cNvPr id="3" name="Freeform 3"/>
          <p:cNvSpPr/>
          <p:nvPr/>
        </p:nvSpPr>
        <p:spPr>
          <a:xfrm rot="3551431">
            <a:off x="2581705" y="2863906"/>
            <a:ext cx="2513330" cy="2513330"/>
          </a:xfrm>
          <a:custGeom>
            <a:avLst/>
            <a:gdLst/>
            <a:ahLst/>
            <a:cxnLst/>
            <a:rect l="l" t="t" r="r" b="b"/>
            <a:pathLst>
              <a:path w="3769995" h="3769995">
                <a:moveTo>
                  <a:pt x="0" y="0"/>
                </a:moveTo>
                <a:lnTo>
                  <a:pt x="3769995" y="0"/>
                </a:lnTo>
                <a:lnTo>
                  <a:pt x="3769995" y="3769995"/>
                </a:lnTo>
                <a:lnTo>
                  <a:pt x="0" y="37699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609630"/>
            <a:endParaRPr lang="en-GB" sz="1200">
              <a:solidFill>
                <a:prstClr val="black"/>
              </a:solidFill>
              <a:latin typeface="Calibri"/>
            </a:endParaRPr>
          </a:p>
        </p:txBody>
      </p:sp>
      <p:grpSp>
        <p:nvGrpSpPr>
          <p:cNvPr id="4" name="Group 4"/>
          <p:cNvGrpSpPr/>
          <p:nvPr/>
        </p:nvGrpSpPr>
        <p:grpSpPr>
          <a:xfrm>
            <a:off x="735113" y="4120571"/>
            <a:ext cx="2068838" cy="524755"/>
            <a:chOff x="0" y="0"/>
            <a:chExt cx="4137676" cy="1049511"/>
          </a:xfrm>
        </p:grpSpPr>
        <p:grpSp>
          <p:nvGrpSpPr>
            <p:cNvPr id="5" name="Group 5"/>
            <p:cNvGrpSpPr/>
            <p:nvPr/>
          </p:nvGrpSpPr>
          <p:grpSpPr>
            <a:xfrm>
              <a:off x="0" y="0"/>
              <a:ext cx="4137676" cy="1049511"/>
              <a:chOff x="0" y="0"/>
              <a:chExt cx="1398291" cy="354673"/>
            </a:xfrm>
          </p:grpSpPr>
          <p:sp>
            <p:nvSpPr>
              <p:cNvPr id="6" name="Freeform 6"/>
              <p:cNvSpPr/>
              <p:nvPr/>
            </p:nvSpPr>
            <p:spPr>
              <a:xfrm>
                <a:off x="0" y="0"/>
                <a:ext cx="1398291" cy="354673"/>
              </a:xfrm>
              <a:custGeom>
                <a:avLst/>
                <a:gdLst/>
                <a:ahLst/>
                <a:cxnLst/>
                <a:rect l="l" t="t" r="r" b="b"/>
                <a:pathLst>
                  <a:path w="1398291" h="354673">
                    <a:moveTo>
                      <a:pt x="24764" y="0"/>
                    </a:moveTo>
                    <a:lnTo>
                      <a:pt x="1373527" y="0"/>
                    </a:lnTo>
                    <a:cubicBezTo>
                      <a:pt x="1387204" y="0"/>
                      <a:pt x="1398291" y="11087"/>
                      <a:pt x="1398291" y="24764"/>
                    </a:cubicBezTo>
                    <a:lnTo>
                      <a:pt x="1398291" y="329909"/>
                    </a:lnTo>
                    <a:cubicBezTo>
                      <a:pt x="1398291" y="343586"/>
                      <a:pt x="1387204" y="354673"/>
                      <a:pt x="1373527" y="354673"/>
                    </a:cubicBezTo>
                    <a:lnTo>
                      <a:pt x="24764" y="354673"/>
                    </a:lnTo>
                    <a:cubicBezTo>
                      <a:pt x="11087" y="354673"/>
                      <a:pt x="0" y="343586"/>
                      <a:pt x="0" y="329909"/>
                    </a:cubicBezTo>
                    <a:lnTo>
                      <a:pt x="0" y="24764"/>
                    </a:lnTo>
                    <a:cubicBezTo>
                      <a:pt x="0" y="11087"/>
                      <a:pt x="11087" y="0"/>
                      <a:pt x="24764" y="0"/>
                    </a:cubicBezTo>
                    <a:close/>
                  </a:path>
                </a:pathLst>
              </a:custGeom>
              <a:solidFill>
                <a:srgbClr val="196F00">
                  <a:alpha val="68627"/>
                </a:srgbClr>
              </a:solidFill>
            </p:spPr>
            <p:txBody>
              <a:bodyPr/>
              <a:lstStyle/>
              <a:p>
                <a:pPr defTabSz="609630"/>
                <a:endParaRPr lang="en-GB" sz="1200">
                  <a:solidFill>
                    <a:prstClr val="black"/>
                  </a:solidFill>
                  <a:latin typeface="Calibri"/>
                </a:endParaRPr>
              </a:p>
            </p:txBody>
          </p:sp>
          <p:sp>
            <p:nvSpPr>
              <p:cNvPr id="7" name="TextBox 7"/>
              <p:cNvSpPr txBox="1"/>
              <p:nvPr/>
            </p:nvSpPr>
            <p:spPr>
              <a:xfrm>
                <a:off x="0" y="-38100"/>
                <a:ext cx="1398291" cy="392773"/>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8" name="TextBox 8"/>
            <p:cNvSpPr txBox="1"/>
            <p:nvPr/>
          </p:nvSpPr>
          <p:spPr>
            <a:xfrm>
              <a:off x="374584" y="10132"/>
              <a:ext cx="3371700" cy="1020537"/>
            </a:xfrm>
            <a:prstGeom prst="rect">
              <a:avLst/>
            </a:prstGeom>
          </p:spPr>
          <p:txBody>
            <a:bodyPr lIns="0" tIns="0" rIns="0" bIns="0" rtlCol="0" anchor="t">
              <a:spAutoFit/>
            </a:bodyPr>
            <a:lstStyle/>
            <a:p>
              <a:pPr algn="ctr" defTabSz="609630">
                <a:lnSpc>
                  <a:spcPts val="2127"/>
                </a:lnSpc>
              </a:pPr>
              <a:r>
                <a:rPr lang="en-US" sz="1519" b="1">
                  <a:solidFill>
                    <a:srgbClr val="153754"/>
                  </a:solidFill>
                  <a:latin typeface="Barlow Bold"/>
                  <a:ea typeface="Barlow Bold"/>
                  <a:cs typeface="Barlow Bold"/>
                  <a:sym typeface="Barlow Bold"/>
                </a:rPr>
                <a:t>Consumers </a:t>
              </a:r>
            </a:p>
            <a:p>
              <a:pPr algn="ctr" defTabSz="609630">
                <a:lnSpc>
                  <a:spcPts val="2127"/>
                </a:lnSpc>
              </a:pPr>
              <a:r>
                <a:rPr lang="en-US" sz="1519">
                  <a:solidFill>
                    <a:srgbClr val="153754"/>
                  </a:solidFill>
                  <a:latin typeface="Barlow"/>
                  <a:ea typeface="Barlow"/>
                  <a:cs typeface="Barlow"/>
                  <a:sym typeface="Barlow"/>
                </a:rPr>
                <a:t>Aged 10-19</a:t>
              </a:r>
            </a:p>
          </p:txBody>
        </p:sp>
      </p:grpSp>
      <p:grpSp>
        <p:nvGrpSpPr>
          <p:cNvPr id="9" name="Group 9"/>
          <p:cNvGrpSpPr/>
          <p:nvPr/>
        </p:nvGrpSpPr>
        <p:grpSpPr>
          <a:xfrm>
            <a:off x="4827610" y="4120571"/>
            <a:ext cx="2068838" cy="524755"/>
            <a:chOff x="0" y="0"/>
            <a:chExt cx="4137676" cy="1049511"/>
          </a:xfrm>
        </p:grpSpPr>
        <p:grpSp>
          <p:nvGrpSpPr>
            <p:cNvPr id="10" name="Group 10"/>
            <p:cNvGrpSpPr/>
            <p:nvPr/>
          </p:nvGrpSpPr>
          <p:grpSpPr>
            <a:xfrm>
              <a:off x="0" y="0"/>
              <a:ext cx="4137676" cy="1049511"/>
              <a:chOff x="0" y="0"/>
              <a:chExt cx="1398291" cy="354673"/>
            </a:xfrm>
          </p:grpSpPr>
          <p:sp>
            <p:nvSpPr>
              <p:cNvPr id="11" name="Freeform 11"/>
              <p:cNvSpPr/>
              <p:nvPr/>
            </p:nvSpPr>
            <p:spPr>
              <a:xfrm>
                <a:off x="0" y="0"/>
                <a:ext cx="1398291" cy="354673"/>
              </a:xfrm>
              <a:custGeom>
                <a:avLst/>
                <a:gdLst/>
                <a:ahLst/>
                <a:cxnLst/>
                <a:rect l="l" t="t" r="r" b="b"/>
                <a:pathLst>
                  <a:path w="1398291" h="354673">
                    <a:moveTo>
                      <a:pt x="24764" y="0"/>
                    </a:moveTo>
                    <a:lnTo>
                      <a:pt x="1373527" y="0"/>
                    </a:lnTo>
                    <a:cubicBezTo>
                      <a:pt x="1387204" y="0"/>
                      <a:pt x="1398291" y="11087"/>
                      <a:pt x="1398291" y="24764"/>
                    </a:cubicBezTo>
                    <a:lnTo>
                      <a:pt x="1398291" y="329909"/>
                    </a:lnTo>
                    <a:cubicBezTo>
                      <a:pt x="1398291" y="343586"/>
                      <a:pt x="1387204" y="354673"/>
                      <a:pt x="1373527" y="354673"/>
                    </a:cubicBezTo>
                    <a:lnTo>
                      <a:pt x="24764" y="354673"/>
                    </a:lnTo>
                    <a:cubicBezTo>
                      <a:pt x="11087" y="354673"/>
                      <a:pt x="0" y="343586"/>
                      <a:pt x="0" y="329909"/>
                    </a:cubicBezTo>
                    <a:lnTo>
                      <a:pt x="0" y="24764"/>
                    </a:lnTo>
                    <a:cubicBezTo>
                      <a:pt x="0" y="11087"/>
                      <a:pt x="11087" y="0"/>
                      <a:pt x="24764" y="0"/>
                    </a:cubicBezTo>
                    <a:close/>
                  </a:path>
                </a:pathLst>
              </a:custGeom>
              <a:solidFill>
                <a:srgbClr val="B20933">
                  <a:alpha val="68627"/>
                </a:srgbClr>
              </a:solidFill>
            </p:spPr>
            <p:txBody>
              <a:bodyPr/>
              <a:lstStyle/>
              <a:p>
                <a:pPr defTabSz="609630"/>
                <a:endParaRPr lang="en-GB" sz="1200">
                  <a:solidFill>
                    <a:prstClr val="black"/>
                  </a:solidFill>
                  <a:latin typeface="Calibri"/>
                </a:endParaRPr>
              </a:p>
            </p:txBody>
          </p:sp>
          <p:sp>
            <p:nvSpPr>
              <p:cNvPr id="12" name="TextBox 12"/>
              <p:cNvSpPr txBox="1"/>
              <p:nvPr/>
            </p:nvSpPr>
            <p:spPr>
              <a:xfrm>
                <a:off x="0" y="-38100"/>
                <a:ext cx="1398291" cy="392773"/>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13" name="TextBox 13"/>
            <p:cNvSpPr txBox="1"/>
            <p:nvPr/>
          </p:nvSpPr>
          <p:spPr>
            <a:xfrm>
              <a:off x="382990" y="1728"/>
              <a:ext cx="3371700" cy="1020537"/>
            </a:xfrm>
            <a:prstGeom prst="rect">
              <a:avLst/>
            </a:prstGeom>
          </p:spPr>
          <p:txBody>
            <a:bodyPr lIns="0" tIns="0" rIns="0" bIns="0" rtlCol="0" anchor="t">
              <a:spAutoFit/>
            </a:bodyPr>
            <a:lstStyle/>
            <a:p>
              <a:pPr algn="ctr" defTabSz="609630">
                <a:lnSpc>
                  <a:spcPts val="2127"/>
                </a:lnSpc>
              </a:pPr>
              <a:r>
                <a:rPr lang="en-US" sz="1519" b="1">
                  <a:solidFill>
                    <a:srgbClr val="153754"/>
                  </a:solidFill>
                  <a:latin typeface="Barlow Bold"/>
                  <a:ea typeface="Barlow Bold"/>
                  <a:cs typeface="Barlow Bold"/>
                  <a:sym typeface="Barlow Bold"/>
                </a:rPr>
                <a:t>Workers</a:t>
              </a:r>
            </a:p>
            <a:p>
              <a:pPr algn="ctr" defTabSz="609630">
                <a:lnSpc>
                  <a:spcPts val="2127"/>
                </a:lnSpc>
              </a:pPr>
              <a:r>
                <a:rPr lang="en-US" sz="1519">
                  <a:solidFill>
                    <a:srgbClr val="153754"/>
                  </a:solidFill>
                  <a:latin typeface="Barlow"/>
                  <a:ea typeface="Barlow"/>
                  <a:cs typeface="Barlow"/>
                  <a:sym typeface="Barlow"/>
                </a:rPr>
                <a:t>Aged 18-35</a:t>
              </a:r>
            </a:p>
          </p:txBody>
        </p:sp>
      </p:grpSp>
      <p:grpSp>
        <p:nvGrpSpPr>
          <p:cNvPr id="14" name="Group 14"/>
          <p:cNvGrpSpPr/>
          <p:nvPr/>
        </p:nvGrpSpPr>
        <p:grpSpPr>
          <a:xfrm>
            <a:off x="2803951" y="2341744"/>
            <a:ext cx="2068838" cy="553634"/>
            <a:chOff x="0" y="0"/>
            <a:chExt cx="4137676" cy="1107268"/>
          </a:xfrm>
        </p:grpSpPr>
        <p:grpSp>
          <p:nvGrpSpPr>
            <p:cNvPr id="15" name="Group 15"/>
            <p:cNvGrpSpPr/>
            <p:nvPr/>
          </p:nvGrpSpPr>
          <p:grpSpPr>
            <a:xfrm>
              <a:off x="0" y="0"/>
              <a:ext cx="4137676" cy="1107268"/>
              <a:chOff x="0" y="0"/>
              <a:chExt cx="1398291" cy="374191"/>
            </a:xfrm>
          </p:grpSpPr>
          <p:sp>
            <p:nvSpPr>
              <p:cNvPr id="16" name="Freeform 16"/>
              <p:cNvSpPr/>
              <p:nvPr/>
            </p:nvSpPr>
            <p:spPr>
              <a:xfrm>
                <a:off x="0" y="0"/>
                <a:ext cx="1398291" cy="374191"/>
              </a:xfrm>
              <a:custGeom>
                <a:avLst/>
                <a:gdLst/>
                <a:ahLst/>
                <a:cxnLst/>
                <a:rect l="l" t="t" r="r" b="b"/>
                <a:pathLst>
                  <a:path w="1398291" h="374191">
                    <a:moveTo>
                      <a:pt x="24764" y="0"/>
                    </a:moveTo>
                    <a:lnTo>
                      <a:pt x="1373527" y="0"/>
                    </a:lnTo>
                    <a:cubicBezTo>
                      <a:pt x="1387204" y="0"/>
                      <a:pt x="1398291" y="11087"/>
                      <a:pt x="1398291" y="24764"/>
                    </a:cubicBezTo>
                    <a:lnTo>
                      <a:pt x="1398291" y="349427"/>
                    </a:lnTo>
                    <a:cubicBezTo>
                      <a:pt x="1398291" y="363104"/>
                      <a:pt x="1387204" y="374191"/>
                      <a:pt x="1373527" y="374191"/>
                    </a:cubicBezTo>
                    <a:lnTo>
                      <a:pt x="24764" y="374191"/>
                    </a:lnTo>
                    <a:cubicBezTo>
                      <a:pt x="11087" y="374191"/>
                      <a:pt x="0" y="363104"/>
                      <a:pt x="0" y="349427"/>
                    </a:cubicBezTo>
                    <a:lnTo>
                      <a:pt x="0" y="24764"/>
                    </a:lnTo>
                    <a:cubicBezTo>
                      <a:pt x="0" y="11087"/>
                      <a:pt x="11087" y="0"/>
                      <a:pt x="24764" y="0"/>
                    </a:cubicBezTo>
                    <a:close/>
                  </a:path>
                </a:pathLst>
              </a:custGeom>
              <a:solidFill>
                <a:srgbClr val="B9B8B8">
                  <a:alpha val="68627"/>
                </a:srgbClr>
              </a:solidFill>
            </p:spPr>
            <p:txBody>
              <a:bodyPr/>
              <a:lstStyle/>
              <a:p>
                <a:pPr defTabSz="609630"/>
                <a:endParaRPr lang="en-GB" sz="1200">
                  <a:solidFill>
                    <a:prstClr val="black"/>
                  </a:solidFill>
                  <a:latin typeface="Calibri"/>
                </a:endParaRPr>
              </a:p>
            </p:txBody>
          </p:sp>
          <p:sp>
            <p:nvSpPr>
              <p:cNvPr id="17" name="TextBox 17"/>
              <p:cNvSpPr txBox="1"/>
              <p:nvPr/>
            </p:nvSpPr>
            <p:spPr>
              <a:xfrm>
                <a:off x="0" y="-38100"/>
                <a:ext cx="1398291" cy="412291"/>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18" name="TextBox 18"/>
            <p:cNvSpPr txBox="1"/>
            <p:nvPr/>
          </p:nvSpPr>
          <p:spPr>
            <a:xfrm>
              <a:off x="382990" y="10132"/>
              <a:ext cx="3371700" cy="1020536"/>
            </a:xfrm>
            <a:prstGeom prst="rect">
              <a:avLst/>
            </a:prstGeom>
          </p:spPr>
          <p:txBody>
            <a:bodyPr lIns="0" tIns="0" rIns="0" bIns="0" rtlCol="0" anchor="t">
              <a:spAutoFit/>
            </a:bodyPr>
            <a:lstStyle/>
            <a:p>
              <a:pPr algn="ctr" defTabSz="609630">
                <a:lnSpc>
                  <a:spcPts val="2127"/>
                </a:lnSpc>
              </a:pPr>
              <a:r>
                <a:rPr lang="en-US" sz="1519" b="1">
                  <a:solidFill>
                    <a:srgbClr val="153754"/>
                  </a:solidFill>
                  <a:latin typeface="Barlow Bold"/>
                  <a:ea typeface="Barlow Bold"/>
                  <a:cs typeface="Barlow Bold"/>
                  <a:sym typeface="Barlow Bold"/>
                </a:rPr>
                <a:t>Changemakers</a:t>
              </a:r>
            </a:p>
            <a:p>
              <a:pPr algn="ctr" defTabSz="609630">
                <a:lnSpc>
                  <a:spcPts val="2127"/>
                </a:lnSpc>
              </a:pPr>
              <a:r>
                <a:rPr lang="en-US" sz="1519">
                  <a:solidFill>
                    <a:srgbClr val="153754"/>
                  </a:solidFill>
                  <a:latin typeface="Barlow"/>
                  <a:ea typeface="Barlow"/>
                  <a:cs typeface="Barlow"/>
                  <a:sym typeface="Barlow"/>
                </a:rPr>
                <a:t>Aged 18-24</a:t>
              </a:r>
            </a:p>
          </p:txBody>
        </p:sp>
      </p:grpSp>
      <p:sp>
        <p:nvSpPr>
          <p:cNvPr id="19" name="Freeform 19"/>
          <p:cNvSpPr/>
          <p:nvPr/>
        </p:nvSpPr>
        <p:spPr>
          <a:xfrm>
            <a:off x="2871763" y="4033666"/>
            <a:ext cx="745927" cy="611660"/>
          </a:xfrm>
          <a:custGeom>
            <a:avLst/>
            <a:gdLst/>
            <a:ahLst/>
            <a:cxnLst/>
            <a:rect l="l" t="t" r="r" b="b"/>
            <a:pathLst>
              <a:path w="1118890" h="917490">
                <a:moveTo>
                  <a:pt x="0" y="0"/>
                </a:moveTo>
                <a:lnTo>
                  <a:pt x="1118891" y="0"/>
                </a:lnTo>
                <a:lnTo>
                  <a:pt x="1118891" y="917490"/>
                </a:lnTo>
                <a:lnTo>
                  <a:pt x="0" y="91749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en-GB" sz="1200">
              <a:solidFill>
                <a:prstClr val="black"/>
              </a:solidFill>
              <a:latin typeface="Calibri"/>
            </a:endParaRPr>
          </a:p>
        </p:txBody>
      </p:sp>
      <p:sp>
        <p:nvSpPr>
          <p:cNvPr id="20" name="Freeform 20"/>
          <p:cNvSpPr/>
          <p:nvPr/>
        </p:nvSpPr>
        <p:spPr>
          <a:xfrm>
            <a:off x="3932237" y="4051459"/>
            <a:ext cx="973179" cy="662979"/>
          </a:xfrm>
          <a:custGeom>
            <a:avLst/>
            <a:gdLst/>
            <a:ahLst/>
            <a:cxnLst/>
            <a:rect l="l" t="t" r="r" b="b"/>
            <a:pathLst>
              <a:path w="1459769" h="994468">
                <a:moveTo>
                  <a:pt x="0" y="0"/>
                </a:moveTo>
                <a:lnTo>
                  <a:pt x="1459770" y="0"/>
                </a:lnTo>
                <a:lnTo>
                  <a:pt x="1459770" y="994468"/>
                </a:lnTo>
                <a:lnTo>
                  <a:pt x="0" y="99446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endParaRPr lang="en-GB" sz="1200">
              <a:solidFill>
                <a:prstClr val="black"/>
              </a:solidFill>
              <a:latin typeface="Calibri"/>
            </a:endParaRPr>
          </a:p>
        </p:txBody>
      </p:sp>
      <p:sp>
        <p:nvSpPr>
          <p:cNvPr id="21" name="Freeform 21"/>
          <p:cNvSpPr/>
          <p:nvPr/>
        </p:nvSpPr>
        <p:spPr>
          <a:xfrm>
            <a:off x="3451334" y="3083215"/>
            <a:ext cx="774073" cy="671531"/>
          </a:xfrm>
          <a:custGeom>
            <a:avLst/>
            <a:gdLst/>
            <a:ahLst/>
            <a:cxnLst/>
            <a:rect l="l" t="t" r="r" b="b"/>
            <a:pathLst>
              <a:path w="1161109" h="1007296">
                <a:moveTo>
                  <a:pt x="0" y="0"/>
                </a:moveTo>
                <a:lnTo>
                  <a:pt x="1161109" y="0"/>
                </a:lnTo>
                <a:lnTo>
                  <a:pt x="1161109" y="1007296"/>
                </a:lnTo>
                <a:lnTo>
                  <a:pt x="0" y="100729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defTabSz="609630"/>
            <a:endParaRPr lang="en-GB" sz="1200">
              <a:solidFill>
                <a:prstClr val="black"/>
              </a:solidFill>
              <a:latin typeface="Calibri"/>
            </a:endParaRPr>
          </a:p>
        </p:txBody>
      </p:sp>
      <p:sp>
        <p:nvSpPr>
          <p:cNvPr id="22" name="TextBox 22"/>
          <p:cNvSpPr txBox="1"/>
          <p:nvPr/>
        </p:nvSpPr>
        <p:spPr>
          <a:xfrm>
            <a:off x="7544148" y="2088979"/>
            <a:ext cx="4000209" cy="3981154"/>
          </a:xfrm>
          <a:prstGeom prst="rect">
            <a:avLst/>
          </a:prstGeom>
        </p:spPr>
        <p:txBody>
          <a:bodyPr lIns="0" tIns="0" rIns="0" bIns="0" rtlCol="0" anchor="t">
            <a:spAutoFit/>
          </a:bodyPr>
          <a:lstStyle/>
          <a:p>
            <a:pPr marL="388638" lvl="1" indent="-194319" defTabSz="609630">
              <a:lnSpc>
                <a:spcPts val="2385"/>
              </a:lnSpc>
              <a:buFont typeface="Arial"/>
              <a:buChar char="•"/>
            </a:pPr>
            <a:r>
              <a:rPr lang="en-US" sz="1799">
                <a:solidFill>
                  <a:srgbClr val="000000"/>
                </a:solidFill>
                <a:latin typeface="Montserrat"/>
                <a:ea typeface="Montserrat"/>
                <a:cs typeface="Montserrat"/>
                <a:sym typeface="Montserrat"/>
              </a:rPr>
              <a:t>GAIN promotes healthy eating habits, nutrition education, and access to nutritious foods.</a:t>
            </a:r>
          </a:p>
          <a:p>
            <a:pPr defTabSz="609630">
              <a:lnSpc>
                <a:spcPts val="2385"/>
              </a:lnSpc>
            </a:pPr>
            <a:endParaRPr lang="en-US" sz="1799">
              <a:solidFill>
                <a:srgbClr val="000000"/>
              </a:solidFill>
              <a:latin typeface="Montserrat"/>
              <a:ea typeface="Montserrat"/>
              <a:cs typeface="Montserrat"/>
              <a:sym typeface="Montserrat"/>
            </a:endParaRPr>
          </a:p>
          <a:p>
            <a:pPr marL="388638" lvl="1" indent="-194319" defTabSz="609630">
              <a:lnSpc>
                <a:spcPts val="2385"/>
              </a:lnSpc>
              <a:buFont typeface="Arial"/>
              <a:buChar char="•"/>
            </a:pPr>
            <a:r>
              <a:rPr lang="en-US" sz="1799">
                <a:solidFill>
                  <a:srgbClr val="000000"/>
                </a:solidFill>
                <a:latin typeface="Montserrat"/>
                <a:ea typeface="Montserrat"/>
                <a:cs typeface="Montserrat"/>
                <a:sym typeface="Montserrat"/>
              </a:rPr>
              <a:t>GAIN provides changemakers with opportunities for advocacy and leadership development.</a:t>
            </a:r>
          </a:p>
          <a:p>
            <a:pPr defTabSz="609630">
              <a:lnSpc>
                <a:spcPts val="2385"/>
              </a:lnSpc>
            </a:pPr>
            <a:endParaRPr lang="en-US" sz="1799">
              <a:solidFill>
                <a:srgbClr val="000000"/>
              </a:solidFill>
              <a:latin typeface="Montserrat"/>
              <a:ea typeface="Montserrat"/>
              <a:cs typeface="Montserrat"/>
              <a:sym typeface="Montserrat"/>
            </a:endParaRPr>
          </a:p>
          <a:p>
            <a:pPr marL="388638" lvl="1" indent="-194319" defTabSz="609630">
              <a:lnSpc>
                <a:spcPts val="2385"/>
              </a:lnSpc>
              <a:buFont typeface="Arial"/>
              <a:buChar char="•"/>
            </a:pPr>
            <a:r>
              <a:rPr lang="en-US" sz="1799">
                <a:solidFill>
                  <a:srgbClr val="000000"/>
                </a:solidFill>
                <a:latin typeface="Montserrat"/>
                <a:ea typeface="Montserrat"/>
                <a:cs typeface="Montserrat"/>
                <a:sym typeface="Montserrat"/>
              </a:rPr>
              <a:t>GAIN helps youth find decent work in food systems through skills development, access to resources and networks.</a:t>
            </a:r>
          </a:p>
        </p:txBody>
      </p:sp>
      <p:grpSp>
        <p:nvGrpSpPr>
          <p:cNvPr id="23" name="Group 23"/>
          <p:cNvGrpSpPr/>
          <p:nvPr/>
        </p:nvGrpSpPr>
        <p:grpSpPr>
          <a:xfrm>
            <a:off x="0" y="-77156"/>
            <a:ext cx="12197468" cy="627079"/>
            <a:chOff x="0" y="0"/>
            <a:chExt cx="24394936" cy="1254157"/>
          </a:xfrm>
        </p:grpSpPr>
        <p:sp>
          <p:nvSpPr>
            <p:cNvPr id="24" name="Freeform 24"/>
            <p:cNvSpPr/>
            <p:nvPr/>
          </p:nvSpPr>
          <p:spPr>
            <a:xfrm>
              <a:off x="0" y="156876"/>
              <a:ext cx="24384038" cy="1097281"/>
            </a:xfrm>
            <a:custGeom>
              <a:avLst/>
              <a:gdLst/>
              <a:ahLst/>
              <a:cxnLst/>
              <a:rect l="l" t="t" r="r" b="b"/>
              <a:pathLst>
                <a:path w="24384038" h="1097281">
                  <a:moveTo>
                    <a:pt x="0" y="0"/>
                  </a:moveTo>
                  <a:lnTo>
                    <a:pt x="24384038" y="0"/>
                  </a:lnTo>
                  <a:lnTo>
                    <a:pt x="24384038" y="1097281"/>
                  </a:lnTo>
                  <a:lnTo>
                    <a:pt x="0" y="1097281"/>
                  </a:lnTo>
                  <a:lnTo>
                    <a:pt x="0" y="0"/>
                  </a:lnTo>
                  <a:close/>
                </a:path>
              </a:pathLst>
            </a:custGeom>
            <a:blipFill>
              <a:blip r:embed="rId6"/>
              <a:stretch>
                <a:fillRect b="-1150000"/>
              </a:stretch>
            </a:blipFill>
          </p:spPr>
          <p:txBody>
            <a:bodyPr/>
            <a:lstStyle/>
            <a:p>
              <a:pPr defTabSz="609630"/>
              <a:endParaRPr lang="en-GB" sz="1200">
                <a:solidFill>
                  <a:prstClr val="black"/>
                </a:solidFill>
                <a:latin typeface="Calibri"/>
              </a:endParaRPr>
            </a:p>
          </p:txBody>
        </p:sp>
        <p:grpSp>
          <p:nvGrpSpPr>
            <p:cNvPr id="25" name="Group 25"/>
            <p:cNvGrpSpPr/>
            <p:nvPr/>
          </p:nvGrpSpPr>
          <p:grpSpPr>
            <a:xfrm>
              <a:off x="18346872" y="0"/>
              <a:ext cx="6048064" cy="1241457"/>
              <a:chOff x="0" y="0"/>
              <a:chExt cx="812800" cy="166840"/>
            </a:xfrm>
          </p:grpSpPr>
          <p:sp>
            <p:nvSpPr>
              <p:cNvPr id="26" name="Freeform 26"/>
              <p:cNvSpPr/>
              <p:nvPr/>
            </p:nvSpPr>
            <p:spPr>
              <a:xfrm>
                <a:off x="0" y="0"/>
                <a:ext cx="812800" cy="166840"/>
              </a:xfrm>
              <a:custGeom>
                <a:avLst/>
                <a:gdLst/>
                <a:ahLst/>
                <a:cxnLst/>
                <a:rect l="l" t="t" r="r" b="b"/>
                <a:pathLst>
                  <a:path w="812800" h="166840">
                    <a:moveTo>
                      <a:pt x="0" y="0"/>
                    </a:moveTo>
                    <a:lnTo>
                      <a:pt x="812800" y="0"/>
                    </a:lnTo>
                    <a:lnTo>
                      <a:pt x="812800" y="166840"/>
                    </a:lnTo>
                    <a:lnTo>
                      <a:pt x="0" y="166840"/>
                    </a:lnTo>
                    <a:close/>
                  </a:path>
                </a:pathLst>
              </a:custGeom>
              <a:solidFill>
                <a:srgbClr val="B20933"/>
              </a:solidFill>
            </p:spPr>
            <p:txBody>
              <a:bodyPr/>
              <a:lstStyle/>
              <a:p>
                <a:pPr defTabSz="609630"/>
                <a:endParaRPr lang="en-GB" sz="1200">
                  <a:solidFill>
                    <a:prstClr val="black"/>
                  </a:solidFill>
                  <a:latin typeface="Calibri"/>
                </a:endParaRPr>
              </a:p>
            </p:txBody>
          </p:sp>
        </p:gr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79391" y="796700"/>
            <a:ext cx="11233150" cy="75000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3000" b="1" i="0" u="none" strike="noStrike" kern="1200" cap="none" spc="0" normalizeH="0" baseline="0" noProof="0" dirty="0">
                <a:ln>
                  <a:noFill/>
                </a:ln>
                <a:solidFill>
                  <a:srgbClr val="2A2A2A"/>
                </a:solidFill>
                <a:effectLst/>
                <a:uLnTx/>
                <a:uFillTx/>
                <a:latin typeface="Montserrat"/>
                <a:ea typeface="+mn-ea"/>
                <a:cs typeface="+mn-cs"/>
              </a:rPr>
              <a:t>Key learnings for sustainable, nutritious school meals</a:t>
            </a:r>
          </a:p>
        </p:txBody>
      </p:sp>
      <p:sp>
        <p:nvSpPr>
          <p:cNvPr id="4" name="Oval 3"/>
          <p:cNvSpPr/>
          <p:nvPr/>
        </p:nvSpPr>
        <p:spPr>
          <a:xfrm>
            <a:off x="606425" y="2128000"/>
            <a:ext cx="500000" cy="500000"/>
          </a:xfrm>
          <a:prstGeom prst="ellipse">
            <a:avLst/>
          </a:prstGeom>
          <a:solidFill>
            <a:srgbClr val="346D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TextBox 4"/>
          <p:cNvSpPr txBox="1"/>
          <p:nvPr/>
        </p:nvSpPr>
        <p:spPr>
          <a:xfrm>
            <a:off x="606425" y="2748000"/>
            <a:ext cx="2613400" cy="60000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500" b="1" i="0" u="none" strike="noStrike" kern="1200" cap="none" spc="0" normalizeH="0" baseline="0" noProof="0" dirty="0">
                <a:ln>
                  <a:noFill/>
                </a:ln>
                <a:solidFill>
                  <a:srgbClr val="2A2A2A"/>
                </a:solidFill>
                <a:effectLst/>
                <a:uLnTx/>
                <a:uFillTx/>
                <a:latin typeface="Montserrat"/>
                <a:ea typeface="+mn-ea"/>
                <a:cs typeface="+mn-cs"/>
              </a:rPr>
              <a:t>Food Safety</a:t>
            </a:r>
          </a:p>
        </p:txBody>
      </p:sp>
      <p:sp>
        <p:nvSpPr>
          <p:cNvPr id="6" name="TextBox 5"/>
          <p:cNvSpPr txBox="1"/>
          <p:nvPr/>
        </p:nvSpPr>
        <p:spPr>
          <a:xfrm>
            <a:off x="606425" y="3360700"/>
            <a:ext cx="2613400" cy="1574790"/>
          </a:xfrm>
          <a:prstGeom prst="rect">
            <a:avLst/>
          </a:prstGeom>
          <a:noFill/>
        </p:spPr>
        <p:txBody>
          <a:bodyPr wrap="square">
            <a:spAutoFit/>
          </a:bodyPr>
          <a:lstStyle/>
          <a:p>
            <a:pPr marL="137160" marR="0" lvl="0" indent="-137160" algn="l" defTabSz="914400" rtl="0" eaLnBrk="1" fontAlgn="auto" latinLnBrk="0" hangingPunct="1">
              <a:lnSpc>
                <a:spcPct val="100000"/>
              </a:lnSpc>
              <a:spcBef>
                <a:spcPts val="0"/>
              </a:spcBef>
              <a:spcAft>
                <a:spcPts val="1000"/>
              </a:spcAft>
              <a:buClrTx/>
              <a:buSzTx/>
              <a:buFont typeface="Arial"/>
              <a:buChar char="•"/>
              <a:tabLst/>
              <a:defRPr/>
            </a:pPr>
            <a:r>
              <a:rPr kumimoji="0" sz="1100" b="0" i="0" u="none" strike="noStrike" kern="1200" cap="none" spc="0" normalizeH="0" baseline="0" noProof="0" dirty="0">
                <a:ln>
                  <a:noFill/>
                </a:ln>
                <a:solidFill>
                  <a:srgbClr val="2A2A2A"/>
                </a:solidFill>
                <a:effectLst/>
                <a:uLnTx/>
                <a:uFillTx/>
                <a:latin typeface="Montserrat" panose="00000500000000000000" pitchFamily="2" charset="0"/>
                <a:ea typeface="+mn-ea"/>
                <a:cs typeface="+mn-cs"/>
              </a:rPr>
              <a:t>Aflatoxin risk drives up to a third of stunting-linked disease burden</a:t>
            </a:r>
            <a:r>
              <a:rPr kumimoji="0" lang="en-GB" sz="1100" b="0" i="0" u="none" strike="noStrike" kern="1200" cap="none" spc="0" normalizeH="0" baseline="0" noProof="0" dirty="0">
                <a:ln>
                  <a:noFill/>
                </a:ln>
                <a:solidFill>
                  <a:srgbClr val="2A2A2A"/>
                </a:solidFill>
                <a:effectLst/>
                <a:uLnTx/>
                <a:uFillTx/>
                <a:latin typeface="Montserrat" panose="00000500000000000000" pitchFamily="2" charset="0"/>
                <a:ea typeface="+mn-ea"/>
                <a:cs typeface="+mn-cs"/>
              </a:rPr>
              <a:t>,</a:t>
            </a:r>
            <a:r>
              <a:rPr kumimoji="0" sz="1100" b="0" i="0" u="none" strike="noStrike" kern="1200" cap="none" spc="0" normalizeH="0" baseline="0" noProof="0" dirty="0">
                <a:ln>
                  <a:noFill/>
                </a:ln>
                <a:solidFill>
                  <a:srgbClr val="2A2A2A"/>
                </a:solidFill>
                <a:effectLst/>
                <a:uLnTx/>
                <a:uFillTx/>
                <a:latin typeface="Montserrat" panose="00000500000000000000" pitchFamily="2" charset="0"/>
                <a:ea typeface="+mn-ea"/>
                <a:cs typeface="+mn-cs"/>
              </a:rPr>
              <a:t> and climate change is making it worse</a:t>
            </a:r>
            <a:r>
              <a:rPr kumimoji="0" lang="en-GB" sz="1100" b="0" i="0" u="none" strike="noStrike" kern="1200" cap="none" spc="0" normalizeH="0" baseline="0" noProof="0" dirty="0">
                <a:ln>
                  <a:noFill/>
                </a:ln>
                <a:solidFill>
                  <a:srgbClr val="2A2A2A"/>
                </a:solidFill>
                <a:effectLst/>
                <a:uLnTx/>
                <a:uFillTx/>
                <a:latin typeface="Montserrat" panose="00000500000000000000" pitchFamily="2" charset="0"/>
                <a:ea typeface="+mn-ea"/>
                <a:cs typeface="+mn-cs"/>
              </a:rPr>
              <a:t>.</a:t>
            </a:r>
            <a:endParaRPr kumimoji="0" sz="1100" b="0" i="0" u="none" strike="noStrike" kern="1200" cap="none" spc="0" normalizeH="0" baseline="0" noProof="0" dirty="0">
              <a:ln>
                <a:noFill/>
              </a:ln>
              <a:solidFill>
                <a:srgbClr val="2A2A2A"/>
              </a:solidFill>
              <a:effectLst/>
              <a:uLnTx/>
              <a:uFillTx/>
              <a:latin typeface="Montserrat" panose="00000500000000000000" pitchFamily="2" charset="0"/>
              <a:ea typeface="+mn-ea"/>
              <a:cs typeface="+mn-cs"/>
            </a:endParaRPr>
          </a:p>
          <a:p>
            <a:pPr marL="137160" marR="0" lvl="0" indent="-137160" algn="l" defTabSz="914400" rtl="0" eaLnBrk="1" fontAlgn="auto" latinLnBrk="0" hangingPunct="1">
              <a:lnSpc>
                <a:spcPct val="100000"/>
              </a:lnSpc>
              <a:spcBef>
                <a:spcPts val="0"/>
              </a:spcBef>
              <a:spcAft>
                <a:spcPts val="1000"/>
              </a:spcAft>
              <a:buClrTx/>
              <a:buSzTx/>
              <a:buFont typeface="Arial"/>
              <a:buChar char="•"/>
              <a:tabLst/>
              <a:defRPr/>
            </a:pPr>
            <a:r>
              <a:rPr kumimoji="0" sz="1100" b="0" i="0" u="none" strike="noStrike" kern="1200" cap="none" spc="0" normalizeH="0" baseline="0" noProof="0" dirty="0">
                <a:ln>
                  <a:noFill/>
                </a:ln>
                <a:solidFill>
                  <a:srgbClr val="2A2A2A"/>
                </a:solidFill>
                <a:effectLst/>
                <a:uLnTx/>
                <a:uFillTx/>
                <a:latin typeface="Montserrat" panose="00000500000000000000" pitchFamily="2" charset="0"/>
                <a:ea typeface="+mn-ea"/>
                <a:cs typeface="+mn-cs"/>
              </a:rPr>
              <a:t>Risk concentrates in transport, storage &amp; processing</a:t>
            </a:r>
            <a:r>
              <a:rPr kumimoji="0" lang="en-GB" sz="1100" b="0" i="0" u="none" strike="noStrike" kern="1200" cap="none" spc="0" normalizeH="0" baseline="0" noProof="0" dirty="0">
                <a:ln>
                  <a:noFill/>
                </a:ln>
                <a:solidFill>
                  <a:srgbClr val="2A2A2A"/>
                </a:solidFill>
                <a:effectLst/>
                <a:uLnTx/>
                <a:uFillTx/>
                <a:latin typeface="Montserrat" panose="00000500000000000000" pitchFamily="2" charset="0"/>
                <a:ea typeface="+mn-ea"/>
                <a:cs typeface="+mn-cs"/>
              </a:rPr>
              <a:t>,</a:t>
            </a:r>
            <a:r>
              <a:rPr kumimoji="0" sz="1100" b="0" i="0" u="none" strike="noStrike" kern="1200" cap="none" spc="0" normalizeH="0" baseline="0" noProof="0" dirty="0">
                <a:ln>
                  <a:noFill/>
                </a:ln>
                <a:solidFill>
                  <a:srgbClr val="2A2A2A"/>
                </a:solidFill>
                <a:effectLst/>
                <a:uLnTx/>
                <a:uFillTx/>
                <a:latin typeface="Montserrat" panose="00000500000000000000" pitchFamily="2" charset="0"/>
                <a:ea typeface="+mn-ea"/>
                <a:cs typeface="+mn-cs"/>
              </a:rPr>
              <a:t> the least-studied, least-monitored part of the chain</a:t>
            </a:r>
            <a:r>
              <a:rPr kumimoji="0" lang="en-GB" sz="1100" b="0" i="0" u="none" strike="noStrike" kern="1200" cap="none" spc="0" normalizeH="0" baseline="0" noProof="0" dirty="0">
                <a:ln>
                  <a:noFill/>
                </a:ln>
                <a:solidFill>
                  <a:srgbClr val="2A2A2A"/>
                </a:solidFill>
                <a:effectLst/>
                <a:uLnTx/>
                <a:uFillTx/>
                <a:latin typeface="Montserrat" panose="00000500000000000000" pitchFamily="2" charset="0"/>
                <a:ea typeface="+mn-ea"/>
                <a:cs typeface="+mn-cs"/>
              </a:rPr>
              <a:t>.</a:t>
            </a:r>
          </a:p>
        </p:txBody>
      </p:sp>
      <p:sp>
        <p:nvSpPr>
          <p:cNvPr id="7" name="TextBox 6"/>
          <p:cNvSpPr txBox="1"/>
          <p:nvPr/>
        </p:nvSpPr>
        <p:spPr>
          <a:xfrm>
            <a:off x="479425" y="5820000"/>
            <a:ext cx="2613400" cy="50000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850" b="0" i="1" u="none" strike="noStrike" kern="1200" cap="none" spc="0" normalizeH="0" baseline="0" noProof="0">
                <a:ln>
                  <a:noFill/>
                </a:ln>
                <a:solidFill>
                  <a:srgbClr val="6B6B6B"/>
                </a:solidFill>
                <a:effectLst/>
                <a:uLnTx/>
                <a:uFillTx/>
                <a:latin typeface="Arial"/>
                <a:ea typeface="+mn-ea"/>
                <a:cs typeface="+mn-cs"/>
              </a:rPr>
              <a:t>Pastorino et al., 2024; GAIN &amp; GCNF PIFP review, 2026</a:t>
            </a:r>
          </a:p>
        </p:txBody>
      </p:sp>
      <p:sp>
        <p:nvSpPr>
          <p:cNvPr id="8" name="Oval 7"/>
          <p:cNvSpPr/>
          <p:nvPr/>
        </p:nvSpPr>
        <p:spPr>
          <a:xfrm>
            <a:off x="3479585" y="2128000"/>
            <a:ext cx="500000" cy="500000"/>
          </a:xfrm>
          <a:prstGeom prst="ellipse">
            <a:avLst/>
          </a:prstGeom>
          <a:solidFill>
            <a:srgbClr val="B10A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TextBox 8"/>
          <p:cNvSpPr txBox="1"/>
          <p:nvPr/>
        </p:nvSpPr>
        <p:spPr>
          <a:xfrm>
            <a:off x="3479585" y="2748000"/>
            <a:ext cx="2613400" cy="60000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500" b="1" i="0" u="none" strike="noStrike" kern="1200" cap="none" spc="0" normalizeH="0" baseline="0" noProof="0">
                <a:ln>
                  <a:noFill/>
                </a:ln>
                <a:solidFill>
                  <a:srgbClr val="2A2A2A"/>
                </a:solidFill>
                <a:effectLst/>
                <a:uLnTx/>
                <a:uFillTx/>
                <a:latin typeface="Montserrat"/>
                <a:ea typeface="+mn-ea"/>
                <a:cs typeface="+mn-cs"/>
              </a:rPr>
              <a:t>Nutritional Security</a:t>
            </a:r>
          </a:p>
        </p:txBody>
      </p:sp>
      <p:sp>
        <p:nvSpPr>
          <p:cNvPr id="10" name="TextBox 9"/>
          <p:cNvSpPr txBox="1"/>
          <p:nvPr/>
        </p:nvSpPr>
        <p:spPr>
          <a:xfrm>
            <a:off x="3479585" y="3360700"/>
            <a:ext cx="2613400" cy="2210862"/>
          </a:xfrm>
          <a:prstGeom prst="rect">
            <a:avLst/>
          </a:prstGeom>
          <a:noFill/>
        </p:spPr>
        <p:txBody>
          <a:bodyPr wrap="square">
            <a:spAutoFit/>
          </a:bodyPr>
          <a:lstStyle/>
          <a:p>
            <a:pPr marL="137160" marR="0" lvl="0" indent="-137160" algn="l" defTabSz="914400" rtl="0" eaLnBrk="1" fontAlgn="auto" latinLnBrk="0" hangingPunct="1">
              <a:lnSpc>
                <a:spcPct val="100000"/>
              </a:lnSpc>
              <a:spcBef>
                <a:spcPts val="0"/>
              </a:spcBef>
              <a:spcAft>
                <a:spcPts val="1000"/>
              </a:spcAft>
              <a:buClrTx/>
              <a:buSzTx/>
              <a:buFont typeface="Arial"/>
              <a:buChar char="•"/>
              <a:tabLst/>
              <a:defRPr/>
            </a:pPr>
            <a:r>
              <a:rPr kumimoji="0" sz="1100" b="0" i="0" u="none" strike="noStrike" kern="1200" cap="none" spc="0" normalizeH="0" baseline="0" noProof="0" dirty="0">
                <a:ln>
                  <a:noFill/>
                </a:ln>
                <a:solidFill>
                  <a:srgbClr val="2A2A2A"/>
                </a:solidFill>
                <a:effectLst/>
                <a:uLnTx/>
                <a:uFillTx/>
                <a:latin typeface="Montserrat" panose="00000500000000000000" pitchFamily="2" charset="0"/>
                <a:ea typeface="+mn-ea"/>
                <a:cs typeface="+mn-cs"/>
              </a:rPr>
              <a:t>48% of Indonesians cannot afford a healthy diet; farm policy still </a:t>
            </a:r>
            <a:r>
              <a:rPr kumimoji="0" sz="1100" b="0" i="0" u="none" strike="noStrike" kern="1200" cap="none" spc="0" normalizeH="0" baseline="0" noProof="0" dirty="0" err="1">
                <a:ln>
                  <a:noFill/>
                </a:ln>
                <a:solidFill>
                  <a:srgbClr val="2A2A2A"/>
                </a:solidFill>
                <a:effectLst/>
                <a:uLnTx/>
                <a:uFillTx/>
                <a:latin typeface="Montserrat" panose="00000500000000000000" pitchFamily="2" charset="0"/>
                <a:ea typeface="+mn-ea"/>
                <a:cs typeface="+mn-cs"/>
              </a:rPr>
              <a:t>favours</a:t>
            </a:r>
            <a:r>
              <a:rPr kumimoji="0" sz="1100" b="0" i="0" u="none" strike="noStrike" kern="1200" cap="none" spc="0" normalizeH="0" baseline="0" noProof="0" dirty="0">
                <a:ln>
                  <a:noFill/>
                </a:ln>
                <a:solidFill>
                  <a:srgbClr val="2A2A2A"/>
                </a:solidFill>
                <a:effectLst/>
                <a:uLnTx/>
                <a:uFillTx/>
                <a:latin typeface="Montserrat" panose="00000500000000000000" pitchFamily="2" charset="0"/>
                <a:ea typeface="+mn-ea"/>
                <a:cs typeface="+mn-cs"/>
              </a:rPr>
              <a:t> staples over produce</a:t>
            </a:r>
          </a:p>
          <a:p>
            <a:pPr marL="137160" marR="0" lvl="0" indent="-137160" algn="l" defTabSz="914400" rtl="0" eaLnBrk="1" fontAlgn="auto" latinLnBrk="0" hangingPunct="1">
              <a:lnSpc>
                <a:spcPct val="100000"/>
              </a:lnSpc>
              <a:spcBef>
                <a:spcPts val="0"/>
              </a:spcBef>
              <a:spcAft>
                <a:spcPts val="1000"/>
              </a:spcAft>
              <a:buClrTx/>
              <a:buSzTx/>
              <a:buFont typeface="Arial"/>
              <a:buChar char="•"/>
              <a:tabLst/>
              <a:defRPr/>
            </a:pPr>
            <a:r>
              <a:rPr kumimoji="0" sz="1100" b="0" i="0" u="none" strike="noStrike" kern="1200" cap="none" spc="0" normalizeH="0" baseline="0" noProof="0" dirty="0">
                <a:ln>
                  <a:noFill/>
                </a:ln>
                <a:solidFill>
                  <a:srgbClr val="2A2A2A"/>
                </a:solidFill>
                <a:effectLst/>
                <a:uLnTx/>
                <a:uFillTx/>
                <a:latin typeface="Montserrat" panose="00000500000000000000" pitchFamily="2" charset="0"/>
                <a:ea typeface="+mn-ea"/>
                <a:cs typeface="+mn-cs"/>
              </a:rPr>
              <a:t>Meal quality alone isn’t enough</a:t>
            </a:r>
            <a:r>
              <a:rPr kumimoji="0" lang="en-GB" sz="1100" b="0" i="0" u="none" strike="noStrike" kern="1200" cap="none" spc="0" normalizeH="0" baseline="0" noProof="0" dirty="0">
                <a:ln>
                  <a:noFill/>
                </a:ln>
                <a:solidFill>
                  <a:srgbClr val="2A2A2A"/>
                </a:solidFill>
                <a:effectLst/>
                <a:uLnTx/>
                <a:uFillTx/>
                <a:latin typeface="Montserrat" panose="00000500000000000000" pitchFamily="2" charset="0"/>
                <a:ea typeface="+mn-ea"/>
                <a:cs typeface="+mn-cs"/>
              </a:rPr>
              <a:t>. E</a:t>
            </a:r>
            <a:r>
              <a:rPr kumimoji="0" sz="1100" b="0" i="0" u="none" strike="noStrike" kern="1200" cap="none" spc="0" normalizeH="0" baseline="0" noProof="0" dirty="0" err="1">
                <a:ln>
                  <a:noFill/>
                </a:ln>
                <a:solidFill>
                  <a:srgbClr val="2A2A2A"/>
                </a:solidFill>
                <a:effectLst/>
                <a:uLnTx/>
                <a:uFillTx/>
                <a:latin typeface="Montserrat" panose="00000500000000000000" pitchFamily="2" charset="0"/>
                <a:ea typeface="+mn-ea"/>
                <a:cs typeface="+mn-cs"/>
              </a:rPr>
              <a:t>nvironment</a:t>
            </a:r>
            <a:r>
              <a:rPr kumimoji="0" sz="1100" b="0" i="0" u="none" strike="noStrike" kern="1200" cap="none" spc="0" normalizeH="0" baseline="0" noProof="0" dirty="0">
                <a:ln>
                  <a:noFill/>
                </a:ln>
                <a:solidFill>
                  <a:srgbClr val="2A2A2A"/>
                </a:solidFill>
                <a:effectLst/>
                <a:uLnTx/>
                <a:uFillTx/>
                <a:latin typeface="Montserrat" panose="00000500000000000000" pitchFamily="2" charset="0"/>
                <a:ea typeface="+mn-ea"/>
                <a:cs typeface="+mn-cs"/>
              </a:rPr>
              <a:t> assessments (NEAT-S) show canteens &amp; curricula matter too</a:t>
            </a:r>
          </a:p>
          <a:p>
            <a:pPr marL="137160" marR="0" lvl="0" indent="-137160" algn="l" defTabSz="914400" rtl="0" eaLnBrk="1" fontAlgn="auto" latinLnBrk="0" hangingPunct="1">
              <a:lnSpc>
                <a:spcPct val="100000"/>
              </a:lnSpc>
              <a:spcBef>
                <a:spcPts val="0"/>
              </a:spcBef>
              <a:spcAft>
                <a:spcPts val="1000"/>
              </a:spcAft>
              <a:buClrTx/>
              <a:buSzTx/>
              <a:buFont typeface="Arial"/>
              <a:buChar char="•"/>
              <a:tabLst/>
              <a:defRPr/>
            </a:pPr>
            <a:r>
              <a:rPr kumimoji="0" sz="1100" b="0" i="0" u="none" strike="noStrike" kern="1200" cap="none" spc="0" normalizeH="0" baseline="0" noProof="0" dirty="0">
                <a:ln>
                  <a:noFill/>
                </a:ln>
                <a:solidFill>
                  <a:srgbClr val="2A2A2A"/>
                </a:solidFill>
                <a:effectLst/>
                <a:uLnTx/>
                <a:uFillTx/>
                <a:latin typeface="Montserrat" panose="00000500000000000000" pitchFamily="2" charset="0"/>
                <a:ea typeface="+mn-ea"/>
                <a:cs typeface="+mn-cs"/>
              </a:rPr>
              <a:t>Reformulating a familiar staple (Super Rice) met nutrition guidelines with near-universal acceptance</a:t>
            </a:r>
            <a:endParaRPr kumimoji="0" lang="en-GB" sz="1100" b="0" i="0" u="none" strike="noStrike" kern="1200" cap="none" spc="0" normalizeH="0" baseline="0" noProof="0" dirty="0">
              <a:ln>
                <a:noFill/>
              </a:ln>
              <a:solidFill>
                <a:srgbClr val="2A2A2A"/>
              </a:solidFill>
              <a:effectLst/>
              <a:uLnTx/>
              <a:uFillTx/>
              <a:latin typeface="Montserrat" panose="00000500000000000000" pitchFamily="2" charset="0"/>
              <a:ea typeface="+mn-ea"/>
              <a:cs typeface="+mn-cs"/>
            </a:endParaRPr>
          </a:p>
        </p:txBody>
      </p:sp>
      <p:sp>
        <p:nvSpPr>
          <p:cNvPr id="11" name="TextBox 10"/>
          <p:cNvSpPr txBox="1"/>
          <p:nvPr/>
        </p:nvSpPr>
        <p:spPr>
          <a:xfrm>
            <a:off x="3352585" y="5820000"/>
            <a:ext cx="2613400" cy="50000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850" b="0" i="1" u="none" strike="noStrike" kern="1200" cap="none" spc="0" normalizeH="0" baseline="0" noProof="0">
                <a:ln>
                  <a:noFill/>
                </a:ln>
                <a:solidFill>
                  <a:srgbClr val="6B6B6B"/>
                </a:solidFill>
                <a:effectLst/>
                <a:uLnTx/>
                <a:uFillTx/>
                <a:latin typeface="Arial"/>
                <a:ea typeface="+mn-ea"/>
                <a:cs typeface="+mn-cs"/>
              </a:rPr>
              <a:t>Food Systems Dashboard 2025; UNICEF NEAT-S; GAIN Policy Coherence Diagnostic 2025; GAIN Super Rice pilot</a:t>
            </a:r>
          </a:p>
        </p:txBody>
      </p:sp>
      <p:sp>
        <p:nvSpPr>
          <p:cNvPr id="12" name="Oval 11"/>
          <p:cNvSpPr/>
          <p:nvPr/>
        </p:nvSpPr>
        <p:spPr>
          <a:xfrm>
            <a:off x="6352946" y="2128000"/>
            <a:ext cx="500000" cy="500000"/>
          </a:xfrm>
          <a:prstGeom prst="ellipse">
            <a:avLst/>
          </a:prstGeom>
          <a:solidFill>
            <a:srgbClr val="829D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3" name="TextBox 12"/>
          <p:cNvSpPr txBox="1"/>
          <p:nvPr/>
        </p:nvSpPr>
        <p:spPr>
          <a:xfrm>
            <a:off x="6352946" y="2748000"/>
            <a:ext cx="2613400" cy="60000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500" b="1" i="0" u="none" strike="noStrike" kern="1200" cap="none" spc="0" normalizeH="0" baseline="0" noProof="0">
                <a:ln>
                  <a:noFill/>
                </a:ln>
                <a:solidFill>
                  <a:srgbClr val="2A2A2A"/>
                </a:solidFill>
                <a:effectLst/>
                <a:uLnTx/>
                <a:uFillTx/>
                <a:latin typeface="Montserrat"/>
                <a:ea typeface="+mn-ea"/>
                <a:cs typeface="+mn-cs"/>
              </a:rPr>
              <a:t>Climate Response</a:t>
            </a:r>
          </a:p>
        </p:txBody>
      </p:sp>
      <p:sp>
        <p:nvSpPr>
          <p:cNvPr id="14" name="TextBox 13"/>
          <p:cNvSpPr txBox="1"/>
          <p:nvPr/>
        </p:nvSpPr>
        <p:spPr>
          <a:xfrm>
            <a:off x="6352946" y="3360700"/>
            <a:ext cx="2613400" cy="1405513"/>
          </a:xfrm>
          <a:prstGeom prst="rect">
            <a:avLst/>
          </a:prstGeom>
          <a:noFill/>
        </p:spPr>
        <p:txBody>
          <a:bodyPr wrap="square">
            <a:spAutoFit/>
          </a:bodyPr>
          <a:lstStyle/>
          <a:p>
            <a:pPr marL="137160" marR="0" lvl="0" indent="-137160" algn="l" defTabSz="914400" rtl="0" eaLnBrk="1" fontAlgn="auto" latinLnBrk="0" hangingPunct="1">
              <a:lnSpc>
                <a:spcPct val="100000"/>
              </a:lnSpc>
              <a:spcBef>
                <a:spcPts val="0"/>
              </a:spcBef>
              <a:spcAft>
                <a:spcPts val="1000"/>
              </a:spcAft>
              <a:buClrTx/>
              <a:buSzTx/>
              <a:buFont typeface="Arial"/>
              <a:buChar char="•"/>
              <a:tabLst/>
              <a:defRPr/>
            </a:pPr>
            <a:r>
              <a:rPr kumimoji="0" sz="1100" b="0" i="0" u="none" strike="noStrike" kern="1200" cap="none" spc="0" normalizeH="0" baseline="0" noProof="0" dirty="0">
                <a:ln>
                  <a:noFill/>
                </a:ln>
                <a:solidFill>
                  <a:srgbClr val="2A2A2A"/>
                </a:solidFill>
                <a:effectLst/>
                <a:uLnTx/>
                <a:uFillTx/>
                <a:latin typeface="Montserrat" panose="00000500000000000000" pitchFamily="2" charset="0"/>
                <a:ea typeface="+mn-ea"/>
                <a:cs typeface="+mn-cs"/>
              </a:rPr>
              <a:t>Climate and nutrition policies aren’t yet pulling in the same direction</a:t>
            </a:r>
            <a:r>
              <a:rPr kumimoji="0" lang="en-GB" sz="1100" b="0" i="0" u="none" strike="noStrike" kern="1200" cap="none" spc="0" normalizeH="0" baseline="0" noProof="0" dirty="0">
                <a:ln>
                  <a:noFill/>
                </a:ln>
                <a:solidFill>
                  <a:srgbClr val="2A2A2A"/>
                </a:solidFill>
                <a:effectLst/>
                <a:uLnTx/>
                <a:uFillTx/>
                <a:latin typeface="Montserrat" panose="00000500000000000000" pitchFamily="2" charset="0"/>
                <a:ea typeface="+mn-ea"/>
                <a:cs typeface="+mn-cs"/>
              </a:rPr>
              <a:t>,</a:t>
            </a:r>
            <a:r>
              <a:rPr kumimoji="0" sz="1100" b="0" i="0" u="none" strike="noStrike" kern="1200" cap="none" spc="0" normalizeH="0" baseline="0" noProof="0" dirty="0">
                <a:ln>
                  <a:noFill/>
                </a:ln>
                <a:solidFill>
                  <a:srgbClr val="2A2A2A"/>
                </a:solidFill>
                <a:effectLst/>
                <a:uLnTx/>
                <a:uFillTx/>
                <a:latin typeface="Montserrat" panose="00000500000000000000" pitchFamily="2" charset="0"/>
                <a:ea typeface="+mn-ea"/>
                <a:cs typeface="+mn-cs"/>
              </a:rPr>
              <a:t> diet-shift incentives are missing</a:t>
            </a:r>
          </a:p>
          <a:p>
            <a:pPr marL="137160" marR="0" lvl="0" indent="-137160" algn="l" defTabSz="914400" rtl="0" eaLnBrk="1" fontAlgn="auto" latinLnBrk="0" hangingPunct="1">
              <a:lnSpc>
                <a:spcPct val="100000"/>
              </a:lnSpc>
              <a:spcBef>
                <a:spcPts val="0"/>
              </a:spcBef>
              <a:spcAft>
                <a:spcPts val="1000"/>
              </a:spcAft>
              <a:buClrTx/>
              <a:buSzTx/>
              <a:buFont typeface="Arial"/>
              <a:buChar char="•"/>
              <a:tabLst/>
              <a:defRPr/>
            </a:pPr>
            <a:r>
              <a:rPr kumimoji="0" sz="1100" b="0" i="0" u="none" strike="noStrike" kern="1200" cap="none" spc="0" normalizeH="0" baseline="0" noProof="0" dirty="0">
                <a:ln>
                  <a:noFill/>
                </a:ln>
                <a:solidFill>
                  <a:srgbClr val="2A2A2A"/>
                </a:solidFill>
                <a:effectLst/>
                <a:uLnTx/>
                <a:uFillTx/>
                <a:latin typeface="Montserrat" panose="00000500000000000000" pitchFamily="2" charset="0"/>
                <a:ea typeface="+mn-ea"/>
                <a:cs typeface="+mn-cs"/>
              </a:rPr>
              <a:t>Procurement timed to seasonal, climate-smart production is a proven fix</a:t>
            </a:r>
            <a:endParaRPr kumimoji="0" lang="en-GB" sz="1100" b="0" i="0" u="none" strike="noStrike" kern="1200" cap="none" spc="0" normalizeH="0" baseline="0" noProof="0" dirty="0">
              <a:ln>
                <a:noFill/>
              </a:ln>
              <a:solidFill>
                <a:srgbClr val="2A2A2A"/>
              </a:solidFill>
              <a:effectLst/>
              <a:uLnTx/>
              <a:uFillTx/>
              <a:latin typeface="Montserrat" panose="00000500000000000000" pitchFamily="2" charset="0"/>
              <a:ea typeface="+mn-ea"/>
              <a:cs typeface="+mn-cs"/>
            </a:endParaRPr>
          </a:p>
        </p:txBody>
      </p:sp>
      <p:sp>
        <p:nvSpPr>
          <p:cNvPr id="15" name="TextBox 14"/>
          <p:cNvSpPr txBox="1"/>
          <p:nvPr/>
        </p:nvSpPr>
        <p:spPr>
          <a:xfrm>
            <a:off x="6225946" y="5820000"/>
            <a:ext cx="2613400" cy="50000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850" b="0" i="1" u="none" strike="noStrike" kern="1200" cap="none" spc="0" normalizeH="0" baseline="0" noProof="0">
                <a:ln>
                  <a:noFill/>
                </a:ln>
                <a:solidFill>
                  <a:srgbClr val="6B6B6B"/>
                </a:solidFill>
                <a:effectLst/>
                <a:uLnTx/>
                <a:uFillTx/>
                <a:latin typeface="Arial"/>
                <a:ea typeface="+mn-ea"/>
                <a:cs typeface="+mn-cs"/>
              </a:rPr>
              <a:t>GAIN Policy Coherence Diagnostic 2025; Pastorino et al., 2024; GAIN &amp; GCNF PIFP review, 2026</a:t>
            </a:r>
          </a:p>
        </p:txBody>
      </p:sp>
      <p:sp>
        <p:nvSpPr>
          <p:cNvPr id="16" name="Oval 15"/>
          <p:cNvSpPr/>
          <p:nvPr/>
        </p:nvSpPr>
        <p:spPr>
          <a:xfrm>
            <a:off x="9226141" y="2128000"/>
            <a:ext cx="500000" cy="500000"/>
          </a:xfrm>
          <a:prstGeom prst="ellipse">
            <a:avLst/>
          </a:prstGeom>
          <a:solidFill>
            <a:srgbClr val="EE82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7" name="TextBox 16"/>
          <p:cNvSpPr txBox="1"/>
          <p:nvPr/>
        </p:nvSpPr>
        <p:spPr>
          <a:xfrm>
            <a:off x="9226141" y="2748000"/>
            <a:ext cx="2613400" cy="60000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500" b="1" i="0" u="none" strike="noStrike" kern="1200" cap="none" spc="0" normalizeH="0" baseline="0" noProof="0">
                <a:ln>
                  <a:noFill/>
                </a:ln>
                <a:solidFill>
                  <a:srgbClr val="2A2A2A"/>
                </a:solidFill>
                <a:effectLst/>
                <a:uLnTx/>
                <a:uFillTx/>
                <a:latin typeface="Montserrat"/>
                <a:ea typeface="+mn-ea"/>
                <a:cs typeface="+mn-cs"/>
              </a:rPr>
              <a:t>Multi-Sectoral Collaboration</a:t>
            </a:r>
          </a:p>
        </p:txBody>
      </p:sp>
      <p:sp>
        <p:nvSpPr>
          <p:cNvPr id="18" name="TextBox 17"/>
          <p:cNvSpPr txBox="1"/>
          <p:nvPr/>
        </p:nvSpPr>
        <p:spPr>
          <a:xfrm>
            <a:off x="9226141" y="3360700"/>
            <a:ext cx="2613400" cy="1744067"/>
          </a:xfrm>
          <a:prstGeom prst="rect">
            <a:avLst/>
          </a:prstGeom>
          <a:noFill/>
        </p:spPr>
        <p:txBody>
          <a:bodyPr wrap="square">
            <a:spAutoFit/>
          </a:bodyPr>
          <a:lstStyle/>
          <a:p>
            <a:pPr marL="137160" marR="0" lvl="0" indent="-137160" algn="l" defTabSz="914400" rtl="0" eaLnBrk="1" fontAlgn="auto" latinLnBrk="0" hangingPunct="1">
              <a:lnSpc>
                <a:spcPct val="100000"/>
              </a:lnSpc>
              <a:spcBef>
                <a:spcPts val="0"/>
              </a:spcBef>
              <a:spcAft>
                <a:spcPts val="1000"/>
              </a:spcAft>
              <a:buClrTx/>
              <a:buSzTx/>
              <a:buFont typeface="Arial"/>
              <a:buChar char="•"/>
              <a:tabLst/>
              <a:defRPr/>
            </a:pPr>
            <a:r>
              <a:rPr kumimoji="0" sz="1100" b="0" i="0" u="none" strike="noStrike" kern="1200" cap="none" spc="0" normalizeH="0" baseline="0" noProof="0" dirty="0">
                <a:ln>
                  <a:noFill/>
                </a:ln>
                <a:solidFill>
                  <a:srgbClr val="2A2A2A"/>
                </a:solidFill>
                <a:effectLst/>
                <a:uLnTx/>
                <a:uFillTx/>
                <a:latin typeface="Montserrat" panose="00000500000000000000" pitchFamily="2" charset="0"/>
                <a:ea typeface="+mn-ea"/>
                <a:cs typeface="+mn-cs"/>
              </a:rPr>
              <a:t>Indonesia already has the coordination architecture (</a:t>
            </a:r>
            <a:r>
              <a:rPr kumimoji="0" sz="1100" b="0" i="0" u="none" strike="noStrike" kern="1200" cap="none" spc="0" normalizeH="0" baseline="0" noProof="0" dirty="0" err="1">
                <a:ln>
                  <a:noFill/>
                </a:ln>
                <a:solidFill>
                  <a:srgbClr val="2A2A2A"/>
                </a:solidFill>
                <a:effectLst/>
                <a:uLnTx/>
                <a:uFillTx/>
                <a:latin typeface="Montserrat" panose="00000500000000000000" pitchFamily="2" charset="0"/>
                <a:ea typeface="+mn-ea"/>
                <a:cs typeface="+mn-cs"/>
              </a:rPr>
              <a:t>Kemenko</a:t>
            </a:r>
            <a:r>
              <a:rPr kumimoji="0" sz="1100" b="0" i="0" u="none" strike="noStrike" kern="1200" cap="none" spc="0" normalizeH="0" baseline="0" noProof="0" dirty="0">
                <a:ln>
                  <a:noFill/>
                </a:ln>
                <a:solidFill>
                  <a:srgbClr val="2A2A2A"/>
                </a:solidFill>
                <a:effectLst/>
                <a:uLnTx/>
                <a:uFillTx/>
                <a:latin typeface="Montserrat" panose="00000500000000000000" pitchFamily="2" charset="0"/>
                <a:ea typeface="+mn-ea"/>
                <a:cs typeface="+mn-cs"/>
              </a:rPr>
              <a:t> Pangan, </a:t>
            </a:r>
            <a:r>
              <a:rPr kumimoji="0" sz="1100" b="0" i="0" u="none" strike="noStrike" kern="1200" cap="none" spc="0" normalizeH="0" baseline="0" noProof="0" dirty="0" err="1">
                <a:ln>
                  <a:noFill/>
                </a:ln>
                <a:solidFill>
                  <a:srgbClr val="2A2A2A"/>
                </a:solidFill>
                <a:effectLst/>
                <a:uLnTx/>
                <a:uFillTx/>
                <a:latin typeface="Montserrat" panose="00000500000000000000" pitchFamily="2" charset="0"/>
                <a:ea typeface="+mn-ea"/>
                <a:cs typeface="+mn-cs"/>
              </a:rPr>
              <a:t>Bappenas</a:t>
            </a:r>
            <a:r>
              <a:rPr kumimoji="0" sz="1100" b="0" i="0" u="none" strike="noStrike" kern="1200" cap="none" spc="0" normalizeH="0" baseline="0" noProof="0" dirty="0">
                <a:ln>
                  <a:noFill/>
                </a:ln>
                <a:solidFill>
                  <a:srgbClr val="2A2A2A"/>
                </a:solidFill>
                <a:effectLst/>
                <a:uLnTx/>
                <a:uFillTx/>
                <a:latin typeface="Montserrat" panose="00000500000000000000" pitchFamily="2" charset="0"/>
                <a:ea typeface="+mn-ea"/>
                <a:cs typeface="+mn-cs"/>
              </a:rPr>
              <a:t>, UNFSS pathway)</a:t>
            </a:r>
            <a:r>
              <a:rPr kumimoji="0" lang="en-GB" sz="1100" b="0" i="0" u="none" strike="noStrike" kern="1200" cap="none" spc="0" normalizeH="0" baseline="0" noProof="0" dirty="0">
                <a:ln>
                  <a:noFill/>
                </a:ln>
                <a:solidFill>
                  <a:srgbClr val="2A2A2A"/>
                </a:solidFill>
                <a:effectLst/>
                <a:uLnTx/>
                <a:uFillTx/>
                <a:latin typeface="Montserrat" panose="00000500000000000000" pitchFamily="2" charset="0"/>
                <a:ea typeface="+mn-ea"/>
                <a:cs typeface="+mn-cs"/>
              </a:rPr>
              <a:t>,</a:t>
            </a:r>
            <a:r>
              <a:rPr kumimoji="0" sz="1100" b="0" i="0" u="none" strike="noStrike" kern="1200" cap="none" spc="0" normalizeH="0" baseline="0" noProof="0" dirty="0">
                <a:ln>
                  <a:noFill/>
                </a:ln>
                <a:solidFill>
                  <a:srgbClr val="2A2A2A"/>
                </a:solidFill>
                <a:effectLst/>
                <a:uLnTx/>
                <a:uFillTx/>
                <a:latin typeface="Montserrat" panose="00000500000000000000" pitchFamily="2" charset="0"/>
                <a:ea typeface="+mn-ea"/>
                <a:cs typeface="+mn-cs"/>
              </a:rPr>
              <a:t> the gap is follow-through</a:t>
            </a:r>
          </a:p>
          <a:p>
            <a:pPr marL="137160" marR="0" lvl="0" indent="-137160" algn="l" defTabSz="914400" rtl="0" eaLnBrk="1" fontAlgn="auto" latinLnBrk="0" hangingPunct="1">
              <a:lnSpc>
                <a:spcPct val="100000"/>
              </a:lnSpc>
              <a:spcBef>
                <a:spcPts val="0"/>
              </a:spcBef>
              <a:spcAft>
                <a:spcPts val="1000"/>
              </a:spcAft>
              <a:buClrTx/>
              <a:buSzTx/>
              <a:buFont typeface="Arial"/>
              <a:buChar char="•"/>
              <a:tabLst/>
              <a:defRPr/>
            </a:pPr>
            <a:r>
              <a:rPr kumimoji="0" sz="1100" b="0" i="0" u="none" strike="noStrike" kern="1200" cap="none" spc="0" normalizeH="0" baseline="0" noProof="0" dirty="0">
                <a:ln>
                  <a:noFill/>
                </a:ln>
                <a:solidFill>
                  <a:srgbClr val="2A2A2A"/>
                </a:solidFill>
                <a:effectLst/>
                <a:uLnTx/>
                <a:uFillTx/>
                <a:latin typeface="Montserrat" panose="00000500000000000000" pitchFamily="2" charset="0"/>
                <a:ea typeface="+mn-ea"/>
                <a:cs typeface="+mn-cs"/>
              </a:rPr>
              <a:t>Only 11.5% of global procurement evidence covers Asia</a:t>
            </a:r>
            <a:r>
              <a:rPr kumimoji="0" lang="en-GB" sz="1100" b="0" i="0" u="none" strike="noStrike" kern="1200" cap="none" spc="0" normalizeH="0" baseline="0" noProof="0" dirty="0">
                <a:ln>
                  <a:noFill/>
                </a:ln>
                <a:solidFill>
                  <a:srgbClr val="2A2A2A"/>
                </a:solidFill>
                <a:effectLst/>
                <a:uLnTx/>
                <a:uFillTx/>
                <a:latin typeface="Montserrat" panose="00000500000000000000" pitchFamily="2" charset="0"/>
                <a:ea typeface="+mn-ea"/>
                <a:cs typeface="+mn-cs"/>
              </a:rPr>
              <a:t>,</a:t>
            </a:r>
            <a:r>
              <a:rPr kumimoji="0" sz="1100" b="0" i="0" u="none" strike="noStrike" kern="1200" cap="none" spc="0" normalizeH="0" baseline="0" noProof="0" dirty="0">
                <a:ln>
                  <a:noFill/>
                </a:ln>
                <a:solidFill>
                  <a:srgbClr val="2A2A2A"/>
                </a:solidFill>
                <a:effectLst/>
                <a:uLnTx/>
                <a:uFillTx/>
                <a:latin typeface="Montserrat" panose="00000500000000000000" pitchFamily="2" charset="0"/>
                <a:ea typeface="+mn-ea"/>
                <a:cs typeface="+mn-cs"/>
              </a:rPr>
              <a:t> Indonesia’s own pilots can help close that gap</a:t>
            </a:r>
            <a:endParaRPr kumimoji="0" lang="en-GB" sz="1100" b="0" i="0" u="none" strike="noStrike" kern="1200" cap="none" spc="0" normalizeH="0" baseline="0" noProof="0" dirty="0">
              <a:ln>
                <a:noFill/>
              </a:ln>
              <a:solidFill>
                <a:srgbClr val="2A2A2A"/>
              </a:solidFill>
              <a:effectLst/>
              <a:uLnTx/>
              <a:uFillTx/>
              <a:latin typeface="Montserrat" panose="00000500000000000000" pitchFamily="2" charset="0"/>
              <a:ea typeface="+mn-ea"/>
              <a:cs typeface="+mn-cs"/>
            </a:endParaRPr>
          </a:p>
        </p:txBody>
      </p:sp>
      <p:sp>
        <p:nvSpPr>
          <p:cNvPr id="19" name="TextBox 18"/>
          <p:cNvSpPr txBox="1"/>
          <p:nvPr/>
        </p:nvSpPr>
        <p:spPr>
          <a:xfrm>
            <a:off x="9099141" y="5820000"/>
            <a:ext cx="2613400" cy="50000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850" b="0" i="1" u="none" strike="noStrike" kern="1200" cap="none" spc="0" normalizeH="0" baseline="0" noProof="0">
                <a:ln>
                  <a:noFill/>
                </a:ln>
                <a:solidFill>
                  <a:srgbClr val="6B6B6B"/>
                </a:solidFill>
                <a:effectLst/>
                <a:uLnTx/>
                <a:uFillTx/>
                <a:latin typeface="Arial"/>
                <a:ea typeface="+mn-ea"/>
                <a:cs typeface="+mn-cs"/>
              </a:rPr>
              <a:t>GAIN Policy Coherence Diagnostic 2025; GAIN &amp; GCNF PIFP review, 2026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3D9FB-7D54-CAC0-0A90-A5ABEDFD88A1}"/>
              </a:ext>
            </a:extLst>
          </p:cNvPr>
          <p:cNvSpPr>
            <a:spLocks noGrp="1"/>
          </p:cNvSpPr>
          <p:nvPr>
            <p:ph type="title"/>
          </p:nvPr>
        </p:nvSpPr>
        <p:spPr/>
        <p:txBody>
          <a:bodyPr/>
          <a:lstStyle/>
          <a:p>
            <a:r>
              <a:rPr lang="en-US" dirty="0"/>
              <a:t>Thank you</a:t>
            </a:r>
          </a:p>
        </p:txBody>
      </p:sp>
    </p:spTree>
    <p:extLst>
      <p:ext uri="{BB962C8B-B14F-4D97-AF65-F5344CB8AC3E}">
        <p14:creationId xmlns:p14="http://schemas.microsoft.com/office/powerpoint/2010/main" val="2859057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0" y="-77156"/>
            <a:ext cx="12197468" cy="627079"/>
            <a:chOff x="0" y="0"/>
            <a:chExt cx="24394936" cy="1254157"/>
          </a:xfrm>
        </p:grpSpPr>
        <p:sp>
          <p:nvSpPr>
            <p:cNvPr id="3" name="Freeform 3"/>
            <p:cNvSpPr>
              <a:spLocks noGrp="1" noRot="1" noMove="1" noResize="1" noEditPoints="1" noAdjustHandles="1" noChangeArrowheads="1" noChangeShapeType="1"/>
            </p:cNvSpPr>
            <p:nvPr/>
          </p:nvSpPr>
          <p:spPr>
            <a:xfrm>
              <a:off x="0" y="156876"/>
              <a:ext cx="24384038" cy="1097281"/>
            </a:xfrm>
            <a:custGeom>
              <a:avLst/>
              <a:gdLst/>
              <a:ahLst/>
              <a:cxnLst/>
              <a:rect l="l" t="t" r="r" b="b"/>
              <a:pathLst>
                <a:path w="24384038" h="1097281">
                  <a:moveTo>
                    <a:pt x="0" y="0"/>
                  </a:moveTo>
                  <a:lnTo>
                    <a:pt x="24384038" y="0"/>
                  </a:lnTo>
                  <a:lnTo>
                    <a:pt x="24384038" y="1097281"/>
                  </a:lnTo>
                  <a:lnTo>
                    <a:pt x="0" y="1097281"/>
                  </a:lnTo>
                  <a:lnTo>
                    <a:pt x="0" y="0"/>
                  </a:lnTo>
                  <a:close/>
                </a:path>
              </a:pathLst>
            </a:custGeom>
            <a:blipFill>
              <a:blip r:embed="rId2"/>
              <a:stretch>
                <a:fillRect b="-1150000"/>
              </a:stretch>
            </a:blipFill>
          </p:spPr>
          <p:txBody>
            <a:bodyPr/>
            <a:lstStyle/>
            <a:p>
              <a:pPr defTabSz="609630"/>
              <a:endParaRPr lang="en-GB" sz="1200">
                <a:solidFill>
                  <a:prstClr val="black"/>
                </a:solidFill>
                <a:latin typeface="Calibri"/>
              </a:endParaRPr>
            </a:p>
          </p:txBody>
        </p:sp>
        <p:grpSp>
          <p:nvGrpSpPr>
            <p:cNvPr id="4" name="Group 4"/>
            <p:cNvGrpSpPr>
              <a:grpSpLocks noGrp="1" noUngrp="1" noRot="1" noMove="1" noResize="1"/>
            </p:cNvGrpSpPr>
            <p:nvPr/>
          </p:nvGrpSpPr>
          <p:grpSpPr>
            <a:xfrm>
              <a:off x="18346872" y="0"/>
              <a:ext cx="6048064" cy="1241457"/>
              <a:chOff x="0" y="0"/>
              <a:chExt cx="812800" cy="166840"/>
            </a:xfrm>
          </p:grpSpPr>
          <p:sp>
            <p:nvSpPr>
              <p:cNvPr id="5" name="Freeform 5"/>
              <p:cNvSpPr>
                <a:spLocks noGrp="1" noRot="1" noMove="1" noResize="1" noEditPoints="1" noAdjustHandles="1" noChangeArrowheads="1" noChangeShapeType="1"/>
              </p:cNvSpPr>
              <p:nvPr/>
            </p:nvSpPr>
            <p:spPr>
              <a:xfrm>
                <a:off x="0" y="0"/>
                <a:ext cx="812800" cy="166840"/>
              </a:xfrm>
              <a:custGeom>
                <a:avLst/>
                <a:gdLst/>
                <a:ahLst/>
                <a:cxnLst/>
                <a:rect l="l" t="t" r="r" b="b"/>
                <a:pathLst>
                  <a:path w="812800" h="166840">
                    <a:moveTo>
                      <a:pt x="0" y="0"/>
                    </a:moveTo>
                    <a:lnTo>
                      <a:pt x="812800" y="0"/>
                    </a:lnTo>
                    <a:lnTo>
                      <a:pt x="812800" y="166840"/>
                    </a:lnTo>
                    <a:lnTo>
                      <a:pt x="0" y="166840"/>
                    </a:lnTo>
                    <a:close/>
                  </a:path>
                </a:pathLst>
              </a:custGeom>
              <a:solidFill>
                <a:srgbClr val="B20933"/>
              </a:solidFill>
            </p:spPr>
            <p:txBody>
              <a:bodyPr/>
              <a:lstStyle/>
              <a:p>
                <a:pPr defTabSz="609630"/>
                <a:endParaRPr lang="en-GB" sz="1200">
                  <a:solidFill>
                    <a:prstClr val="black"/>
                  </a:solidFill>
                  <a:latin typeface="Calibri"/>
                </a:endParaRPr>
              </a:p>
            </p:txBody>
          </p:sp>
        </p:grpSp>
      </p:grpSp>
      <p:sp>
        <p:nvSpPr>
          <p:cNvPr id="6" name="Freeform 6"/>
          <p:cNvSpPr>
            <a:spLocks noGrp="1" noRot="1" noMove="1" noResize="1" noEditPoints="1" noAdjustHandles="1" noChangeArrowheads="1" noChangeShapeType="1"/>
          </p:cNvSpPr>
          <p:nvPr/>
        </p:nvSpPr>
        <p:spPr>
          <a:xfrm>
            <a:off x="0" y="543573"/>
            <a:ext cx="5698240" cy="5276053"/>
          </a:xfrm>
          <a:custGeom>
            <a:avLst/>
            <a:gdLst/>
            <a:ahLst/>
            <a:cxnLst/>
            <a:rect l="l" t="t" r="r" b="b"/>
            <a:pathLst>
              <a:path w="14603631" h="7914080">
                <a:moveTo>
                  <a:pt x="0" y="0"/>
                </a:moveTo>
                <a:lnTo>
                  <a:pt x="14603631" y="0"/>
                </a:lnTo>
                <a:lnTo>
                  <a:pt x="14603631" y="7914080"/>
                </a:lnTo>
                <a:lnTo>
                  <a:pt x="0" y="7914080"/>
                </a:lnTo>
                <a:lnTo>
                  <a:pt x="0" y="0"/>
                </a:lnTo>
                <a:close/>
              </a:path>
            </a:pathLst>
          </a:custGeom>
          <a:blipFill>
            <a:blip r:embed="rId3"/>
            <a:stretch>
              <a:fillRect l="-70855"/>
            </a:stretch>
          </a:blipFill>
        </p:spPr>
        <p:txBody>
          <a:bodyPr/>
          <a:lstStyle/>
          <a:p>
            <a:pPr defTabSz="609630"/>
            <a:endParaRPr lang="en-GB" sz="1200">
              <a:solidFill>
                <a:prstClr val="black"/>
              </a:solidFill>
              <a:latin typeface="Calibri"/>
            </a:endParaRPr>
          </a:p>
        </p:txBody>
      </p:sp>
      <p:grpSp>
        <p:nvGrpSpPr>
          <p:cNvPr id="7" name="Group 7"/>
          <p:cNvGrpSpPr/>
          <p:nvPr/>
        </p:nvGrpSpPr>
        <p:grpSpPr>
          <a:xfrm>
            <a:off x="10341088" y="4416375"/>
            <a:ext cx="1751749" cy="2198103"/>
            <a:chOff x="0" y="0"/>
            <a:chExt cx="692049" cy="868387"/>
          </a:xfrm>
        </p:grpSpPr>
        <p:sp>
          <p:nvSpPr>
            <p:cNvPr id="8" name="Freeform 8"/>
            <p:cNvSpPr/>
            <p:nvPr/>
          </p:nvSpPr>
          <p:spPr>
            <a:xfrm>
              <a:off x="0" y="0"/>
              <a:ext cx="692049" cy="868387"/>
            </a:xfrm>
            <a:custGeom>
              <a:avLst/>
              <a:gdLst/>
              <a:ahLst/>
              <a:cxnLst/>
              <a:rect l="l" t="t" r="r" b="b"/>
              <a:pathLst>
                <a:path w="692049" h="868387">
                  <a:moveTo>
                    <a:pt x="0" y="0"/>
                  </a:moveTo>
                  <a:lnTo>
                    <a:pt x="692049" y="0"/>
                  </a:lnTo>
                  <a:lnTo>
                    <a:pt x="692049" y="868387"/>
                  </a:lnTo>
                  <a:lnTo>
                    <a:pt x="0" y="868387"/>
                  </a:lnTo>
                  <a:close/>
                </a:path>
              </a:pathLst>
            </a:custGeom>
            <a:solidFill>
              <a:srgbClr val="FFFFFF"/>
            </a:solidFill>
          </p:spPr>
          <p:txBody>
            <a:bodyPr/>
            <a:lstStyle/>
            <a:p>
              <a:pPr defTabSz="609630"/>
              <a:endParaRPr lang="en-GB" sz="1200">
                <a:solidFill>
                  <a:prstClr val="black"/>
                </a:solidFill>
                <a:latin typeface="Calibri"/>
              </a:endParaRPr>
            </a:p>
          </p:txBody>
        </p:sp>
        <p:sp>
          <p:nvSpPr>
            <p:cNvPr id="9" name="TextBox 9"/>
            <p:cNvSpPr txBox="1"/>
            <p:nvPr/>
          </p:nvSpPr>
          <p:spPr>
            <a:xfrm>
              <a:off x="0" y="-47625"/>
              <a:ext cx="692049" cy="916012"/>
            </a:xfrm>
            <a:prstGeom prst="rect">
              <a:avLst/>
            </a:prstGeom>
          </p:spPr>
          <p:txBody>
            <a:bodyPr lIns="33867" tIns="33867" rIns="33867" bIns="33867" rtlCol="0" anchor="ctr"/>
            <a:lstStyle/>
            <a:p>
              <a:pPr algn="just" defTabSz="609630">
                <a:lnSpc>
                  <a:spcPts val="2127"/>
                </a:lnSpc>
              </a:pPr>
              <a:r>
                <a:rPr lang="en-US" sz="1519" b="1" dirty="0">
                  <a:solidFill>
                    <a:srgbClr val="000000"/>
                  </a:solidFill>
                  <a:latin typeface="Barlow Bold"/>
                  <a:ea typeface="Barlow Bold"/>
                  <a:cs typeface="Barlow Bold"/>
                  <a:sym typeface="Barlow Bold"/>
                </a:rPr>
                <a:t>Key:</a:t>
              </a:r>
            </a:p>
            <a:p>
              <a:pPr algn="just" defTabSz="609630">
                <a:lnSpc>
                  <a:spcPts val="2127"/>
                </a:lnSpc>
              </a:pPr>
              <a:endParaRPr lang="en-US" sz="1519" b="1" dirty="0">
                <a:solidFill>
                  <a:srgbClr val="000000"/>
                </a:solidFill>
                <a:latin typeface="Barlow Bold"/>
                <a:ea typeface="Barlow Bold"/>
                <a:cs typeface="Barlow Bold"/>
                <a:sym typeface="Barlow Bold"/>
              </a:endParaRPr>
            </a:p>
            <a:p>
              <a:pPr algn="just" defTabSz="609630">
                <a:lnSpc>
                  <a:spcPts val="2127"/>
                </a:lnSpc>
              </a:pPr>
              <a:r>
                <a:rPr lang="en-US" sz="1519" dirty="0">
                  <a:solidFill>
                    <a:srgbClr val="000000"/>
                  </a:solidFill>
                  <a:latin typeface="Barlow"/>
                  <a:ea typeface="Barlow"/>
                  <a:cs typeface="Barlow"/>
                  <a:sym typeface="Barlow"/>
                </a:rPr>
                <a:t>Consumers</a:t>
              </a:r>
            </a:p>
            <a:p>
              <a:pPr algn="just" defTabSz="609630">
                <a:lnSpc>
                  <a:spcPts val="2127"/>
                </a:lnSpc>
              </a:pPr>
              <a:endParaRPr lang="en-US" sz="1519" dirty="0">
                <a:solidFill>
                  <a:srgbClr val="000000"/>
                </a:solidFill>
                <a:latin typeface="Barlow"/>
                <a:ea typeface="Barlow"/>
                <a:cs typeface="Barlow"/>
                <a:sym typeface="Barlow"/>
              </a:endParaRPr>
            </a:p>
            <a:p>
              <a:pPr algn="just" defTabSz="609630">
                <a:lnSpc>
                  <a:spcPts val="2127"/>
                </a:lnSpc>
              </a:pPr>
              <a:r>
                <a:rPr lang="en-US" sz="1519" dirty="0">
                  <a:solidFill>
                    <a:srgbClr val="000000"/>
                  </a:solidFill>
                  <a:latin typeface="Barlow"/>
                  <a:ea typeface="Barlow"/>
                  <a:cs typeface="Barlow"/>
                  <a:sym typeface="Barlow"/>
                </a:rPr>
                <a:t>Changemakers</a:t>
              </a:r>
            </a:p>
            <a:p>
              <a:pPr algn="just" defTabSz="609630">
                <a:lnSpc>
                  <a:spcPts val="2127"/>
                </a:lnSpc>
              </a:pPr>
              <a:endParaRPr lang="en-US" sz="1519" dirty="0">
                <a:solidFill>
                  <a:srgbClr val="000000"/>
                </a:solidFill>
                <a:latin typeface="Barlow"/>
                <a:ea typeface="Barlow"/>
                <a:cs typeface="Barlow"/>
                <a:sym typeface="Barlow"/>
              </a:endParaRPr>
            </a:p>
            <a:p>
              <a:pPr algn="just" defTabSz="609630">
                <a:lnSpc>
                  <a:spcPts val="2127"/>
                </a:lnSpc>
              </a:pPr>
              <a:r>
                <a:rPr lang="en-US" sz="1519" dirty="0">
                  <a:solidFill>
                    <a:srgbClr val="000000"/>
                  </a:solidFill>
                  <a:latin typeface="Barlow"/>
                  <a:ea typeface="Barlow"/>
                  <a:cs typeface="Barlow"/>
                  <a:sym typeface="Barlow"/>
                </a:rPr>
                <a:t>Workers</a:t>
              </a:r>
            </a:p>
            <a:p>
              <a:pPr algn="just" defTabSz="609630">
                <a:lnSpc>
                  <a:spcPts val="2127"/>
                </a:lnSpc>
              </a:pPr>
              <a:endParaRPr lang="en-US" sz="1519" dirty="0">
                <a:solidFill>
                  <a:srgbClr val="000000"/>
                </a:solidFill>
                <a:latin typeface="Barlow"/>
                <a:ea typeface="Barlow"/>
                <a:cs typeface="Barlow"/>
                <a:sym typeface="Barlow"/>
              </a:endParaRPr>
            </a:p>
          </p:txBody>
        </p:sp>
      </p:grpSp>
      <p:sp>
        <p:nvSpPr>
          <p:cNvPr id="10" name="Freeform 10"/>
          <p:cNvSpPr/>
          <p:nvPr/>
        </p:nvSpPr>
        <p:spPr>
          <a:xfrm>
            <a:off x="9448806" y="4798690"/>
            <a:ext cx="533923" cy="437817"/>
          </a:xfrm>
          <a:custGeom>
            <a:avLst/>
            <a:gdLst/>
            <a:ahLst/>
            <a:cxnLst/>
            <a:rect l="l" t="t" r="r" b="b"/>
            <a:pathLst>
              <a:path w="800885" h="656726">
                <a:moveTo>
                  <a:pt x="0" y="0"/>
                </a:moveTo>
                <a:lnTo>
                  <a:pt x="800885" y="0"/>
                </a:lnTo>
                <a:lnTo>
                  <a:pt x="800885" y="656725"/>
                </a:lnTo>
                <a:lnTo>
                  <a:pt x="0" y="65672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endParaRPr lang="en-GB" sz="1200">
              <a:solidFill>
                <a:prstClr val="black"/>
              </a:solidFill>
              <a:latin typeface="Calibri"/>
            </a:endParaRPr>
          </a:p>
        </p:txBody>
      </p:sp>
      <p:sp>
        <p:nvSpPr>
          <p:cNvPr id="11" name="Freeform 11"/>
          <p:cNvSpPr/>
          <p:nvPr/>
        </p:nvSpPr>
        <p:spPr>
          <a:xfrm>
            <a:off x="9399438" y="5953779"/>
            <a:ext cx="661910" cy="450926"/>
          </a:xfrm>
          <a:custGeom>
            <a:avLst/>
            <a:gdLst/>
            <a:ahLst/>
            <a:cxnLst/>
            <a:rect l="l" t="t" r="r" b="b"/>
            <a:pathLst>
              <a:path w="992865" h="676389">
                <a:moveTo>
                  <a:pt x="0" y="0"/>
                </a:moveTo>
                <a:lnTo>
                  <a:pt x="992865" y="0"/>
                </a:lnTo>
                <a:lnTo>
                  <a:pt x="992865" y="676389"/>
                </a:lnTo>
                <a:lnTo>
                  <a:pt x="0" y="67638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defTabSz="609630"/>
            <a:endParaRPr lang="en-GB" sz="1200">
              <a:solidFill>
                <a:prstClr val="black"/>
              </a:solidFill>
              <a:latin typeface="Calibri"/>
            </a:endParaRPr>
          </a:p>
        </p:txBody>
      </p:sp>
      <p:sp>
        <p:nvSpPr>
          <p:cNvPr id="12" name="Freeform 12"/>
          <p:cNvSpPr/>
          <p:nvPr/>
        </p:nvSpPr>
        <p:spPr>
          <a:xfrm>
            <a:off x="9478059" y="5414192"/>
            <a:ext cx="504671" cy="437817"/>
          </a:xfrm>
          <a:custGeom>
            <a:avLst/>
            <a:gdLst/>
            <a:ahLst/>
            <a:cxnLst/>
            <a:rect l="l" t="t" r="r" b="b"/>
            <a:pathLst>
              <a:path w="757007" h="656726">
                <a:moveTo>
                  <a:pt x="0" y="0"/>
                </a:moveTo>
                <a:lnTo>
                  <a:pt x="757006" y="0"/>
                </a:lnTo>
                <a:lnTo>
                  <a:pt x="757006" y="656726"/>
                </a:lnTo>
                <a:lnTo>
                  <a:pt x="0" y="65672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defTabSz="609630"/>
            <a:endParaRPr lang="en-GB" sz="1200">
              <a:solidFill>
                <a:prstClr val="black"/>
              </a:solidFill>
              <a:latin typeface="Calibri"/>
            </a:endParaRPr>
          </a:p>
        </p:txBody>
      </p:sp>
      <p:sp>
        <p:nvSpPr>
          <p:cNvPr id="14" name="AutoShape 14"/>
          <p:cNvSpPr/>
          <p:nvPr/>
        </p:nvSpPr>
        <p:spPr>
          <a:xfrm>
            <a:off x="4385539" y="3311948"/>
            <a:ext cx="2291306" cy="207627"/>
          </a:xfrm>
          <a:prstGeom prst="line">
            <a:avLst/>
          </a:prstGeom>
          <a:ln w="38100" cap="flat">
            <a:solidFill>
              <a:srgbClr val="000000">
                <a:alpha val="45882"/>
              </a:srgbClr>
            </a:solidFill>
            <a:prstDash val="solid"/>
            <a:headEnd type="none" w="sm" len="sm"/>
            <a:tailEnd type="arrow" w="med" len="sm"/>
          </a:ln>
        </p:spPr>
        <p:txBody>
          <a:bodyPr/>
          <a:lstStyle/>
          <a:p>
            <a:pPr defTabSz="609630"/>
            <a:endParaRPr lang="en-GB" sz="1200">
              <a:solidFill>
                <a:prstClr val="black"/>
              </a:solidFill>
              <a:latin typeface="Calibri"/>
            </a:endParaRPr>
          </a:p>
        </p:txBody>
      </p:sp>
      <p:sp>
        <p:nvSpPr>
          <p:cNvPr id="15" name="AutoShape 15"/>
          <p:cNvSpPr/>
          <p:nvPr/>
        </p:nvSpPr>
        <p:spPr>
          <a:xfrm flipV="1">
            <a:off x="1791838" y="1436020"/>
            <a:ext cx="4030992" cy="0"/>
          </a:xfrm>
          <a:prstGeom prst="line">
            <a:avLst/>
          </a:prstGeom>
          <a:ln w="38100" cap="flat">
            <a:solidFill>
              <a:srgbClr val="000000">
                <a:alpha val="45882"/>
              </a:srgbClr>
            </a:solidFill>
            <a:prstDash val="solid"/>
            <a:headEnd type="none" w="sm" len="sm"/>
            <a:tailEnd type="arrow" w="med" len="sm"/>
          </a:ln>
        </p:spPr>
        <p:txBody>
          <a:bodyPr/>
          <a:lstStyle/>
          <a:p>
            <a:pPr defTabSz="609630"/>
            <a:endParaRPr lang="en-GB" sz="1200">
              <a:solidFill>
                <a:prstClr val="black"/>
              </a:solidFill>
              <a:latin typeface="Calibri"/>
            </a:endParaRPr>
          </a:p>
        </p:txBody>
      </p:sp>
      <p:sp>
        <p:nvSpPr>
          <p:cNvPr id="16" name="AutoShape 16"/>
          <p:cNvSpPr/>
          <p:nvPr/>
        </p:nvSpPr>
        <p:spPr>
          <a:xfrm>
            <a:off x="1733389" y="1763212"/>
            <a:ext cx="1459629" cy="2886923"/>
          </a:xfrm>
          <a:prstGeom prst="line">
            <a:avLst/>
          </a:prstGeom>
          <a:ln w="38100" cap="flat">
            <a:solidFill>
              <a:srgbClr val="000000">
                <a:alpha val="45882"/>
              </a:srgbClr>
            </a:solidFill>
            <a:prstDash val="solid"/>
            <a:headEnd type="none" w="sm" len="sm"/>
            <a:tailEnd type="arrow" w="med" len="sm"/>
          </a:ln>
        </p:spPr>
        <p:txBody>
          <a:bodyPr/>
          <a:lstStyle/>
          <a:p>
            <a:pPr defTabSz="609630"/>
            <a:endParaRPr lang="en-GB" sz="1200">
              <a:solidFill>
                <a:prstClr val="black"/>
              </a:solidFill>
              <a:latin typeface="Calibri"/>
            </a:endParaRPr>
          </a:p>
        </p:txBody>
      </p:sp>
      <p:sp>
        <p:nvSpPr>
          <p:cNvPr id="17" name="Freeform 17"/>
          <p:cNvSpPr/>
          <p:nvPr/>
        </p:nvSpPr>
        <p:spPr>
          <a:xfrm>
            <a:off x="3193020" y="4650135"/>
            <a:ext cx="394729" cy="323678"/>
          </a:xfrm>
          <a:custGeom>
            <a:avLst/>
            <a:gdLst/>
            <a:ahLst/>
            <a:cxnLst/>
            <a:rect l="l" t="t" r="r" b="b"/>
            <a:pathLst>
              <a:path w="592094" h="485517">
                <a:moveTo>
                  <a:pt x="0" y="0"/>
                </a:moveTo>
                <a:lnTo>
                  <a:pt x="592094" y="0"/>
                </a:lnTo>
                <a:lnTo>
                  <a:pt x="592094" y="485517"/>
                </a:lnTo>
                <a:lnTo>
                  <a:pt x="0" y="48551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endParaRPr lang="en-GB" sz="1200">
              <a:solidFill>
                <a:prstClr val="black"/>
              </a:solidFill>
              <a:latin typeface="Calibri"/>
            </a:endParaRPr>
          </a:p>
        </p:txBody>
      </p:sp>
      <p:sp>
        <p:nvSpPr>
          <p:cNvPr id="18" name="Freeform 18"/>
          <p:cNvSpPr/>
          <p:nvPr/>
        </p:nvSpPr>
        <p:spPr>
          <a:xfrm>
            <a:off x="3325150" y="5030962"/>
            <a:ext cx="601234" cy="409591"/>
          </a:xfrm>
          <a:custGeom>
            <a:avLst/>
            <a:gdLst/>
            <a:ahLst/>
            <a:cxnLst/>
            <a:rect l="l" t="t" r="r" b="b"/>
            <a:pathLst>
              <a:path w="901851" h="614386">
                <a:moveTo>
                  <a:pt x="0" y="0"/>
                </a:moveTo>
                <a:lnTo>
                  <a:pt x="901851" y="0"/>
                </a:lnTo>
                <a:lnTo>
                  <a:pt x="901851" y="614386"/>
                </a:lnTo>
                <a:lnTo>
                  <a:pt x="0" y="61438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defTabSz="609630"/>
            <a:endParaRPr lang="en-GB" sz="1200">
              <a:solidFill>
                <a:prstClr val="black"/>
              </a:solidFill>
              <a:latin typeface="Calibri"/>
            </a:endParaRPr>
          </a:p>
        </p:txBody>
      </p:sp>
      <p:sp>
        <p:nvSpPr>
          <p:cNvPr id="19" name="Freeform 19"/>
          <p:cNvSpPr/>
          <p:nvPr/>
        </p:nvSpPr>
        <p:spPr>
          <a:xfrm>
            <a:off x="3587750" y="4650134"/>
            <a:ext cx="365477" cy="317063"/>
          </a:xfrm>
          <a:custGeom>
            <a:avLst/>
            <a:gdLst/>
            <a:ahLst/>
            <a:cxnLst/>
            <a:rect l="l" t="t" r="r" b="b"/>
            <a:pathLst>
              <a:path w="548216" h="475594">
                <a:moveTo>
                  <a:pt x="0" y="0"/>
                </a:moveTo>
                <a:lnTo>
                  <a:pt x="548216" y="0"/>
                </a:lnTo>
                <a:lnTo>
                  <a:pt x="548216" y="475594"/>
                </a:lnTo>
                <a:lnTo>
                  <a:pt x="0" y="47559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defTabSz="609630"/>
            <a:endParaRPr lang="en-GB" sz="1200">
              <a:solidFill>
                <a:prstClr val="black"/>
              </a:solidFill>
              <a:latin typeface="Calibri"/>
            </a:endParaRPr>
          </a:p>
        </p:txBody>
      </p:sp>
      <p:sp>
        <p:nvSpPr>
          <p:cNvPr id="20" name="Freeform 20"/>
          <p:cNvSpPr/>
          <p:nvPr/>
        </p:nvSpPr>
        <p:spPr>
          <a:xfrm>
            <a:off x="7604142" y="3398595"/>
            <a:ext cx="394729" cy="323678"/>
          </a:xfrm>
          <a:custGeom>
            <a:avLst/>
            <a:gdLst/>
            <a:ahLst/>
            <a:cxnLst/>
            <a:rect l="l" t="t" r="r" b="b"/>
            <a:pathLst>
              <a:path w="592094" h="485517">
                <a:moveTo>
                  <a:pt x="0" y="0"/>
                </a:moveTo>
                <a:lnTo>
                  <a:pt x="592095" y="0"/>
                </a:lnTo>
                <a:lnTo>
                  <a:pt x="592095" y="485517"/>
                </a:lnTo>
                <a:lnTo>
                  <a:pt x="0" y="48551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endParaRPr lang="en-GB" sz="1200">
              <a:solidFill>
                <a:prstClr val="black"/>
              </a:solidFill>
              <a:latin typeface="Calibri"/>
            </a:endParaRPr>
          </a:p>
        </p:txBody>
      </p:sp>
      <p:sp>
        <p:nvSpPr>
          <p:cNvPr id="22" name="Freeform 22"/>
          <p:cNvSpPr/>
          <p:nvPr/>
        </p:nvSpPr>
        <p:spPr>
          <a:xfrm>
            <a:off x="6729872" y="1274181"/>
            <a:ext cx="394729" cy="323678"/>
          </a:xfrm>
          <a:custGeom>
            <a:avLst/>
            <a:gdLst/>
            <a:ahLst/>
            <a:cxnLst/>
            <a:rect l="l" t="t" r="r" b="b"/>
            <a:pathLst>
              <a:path w="592094" h="485517">
                <a:moveTo>
                  <a:pt x="0" y="0"/>
                </a:moveTo>
                <a:lnTo>
                  <a:pt x="592094" y="0"/>
                </a:lnTo>
                <a:lnTo>
                  <a:pt x="592094" y="485517"/>
                </a:lnTo>
                <a:lnTo>
                  <a:pt x="0" y="48551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endParaRPr lang="en-GB" sz="1200">
              <a:solidFill>
                <a:prstClr val="black"/>
              </a:solidFill>
              <a:latin typeface="Calibri"/>
            </a:endParaRPr>
          </a:p>
        </p:txBody>
      </p:sp>
      <p:sp>
        <p:nvSpPr>
          <p:cNvPr id="23" name="Freeform 23"/>
          <p:cNvSpPr/>
          <p:nvPr/>
        </p:nvSpPr>
        <p:spPr>
          <a:xfrm>
            <a:off x="7124601" y="1274181"/>
            <a:ext cx="365477" cy="317063"/>
          </a:xfrm>
          <a:custGeom>
            <a:avLst/>
            <a:gdLst/>
            <a:ahLst/>
            <a:cxnLst/>
            <a:rect l="l" t="t" r="r" b="b"/>
            <a:pathLst>
              <a:path w="548216" h="475594">
                <a:moveTo>
                  <a:pt x="0" y="0"/>
                </a:moveTo>
                <a:lnTo>
                  <a:pt x="548216" y="0"/>
                </a:lnTo>
                <a:lnTo>
                  <a:pt x="548216" y="475593"/>
                </a:lnTo>
                <a:lnTo>
                  <a:pt x="0" y="47559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defTabSz="609630"/>
            <a:endParaRPr lang="en-GB" sz="1200">
              <a:solidFill>
                <a:prstClr val="black"/>
              </a:solidFill>
              <a:latin typeface="Calibri"/>
            </a:endParaRPr>
          </a:p>
        </p:txBody>
      </p:sp>
      <p:sp>
        <p:nvSpPr>
          <p:cNvPr id="29" name="TextBox 29"/>
          <p:cNvSpPr txBox="1"/>
          <p:nvPr/>
        </p:nvSpPr>
        <p:spPr>
          <a:xfrm>
            <a:off x="6863363" y="3463819"/>
            <a:ext cx="1387844" cy="617348"/>
          </a:xfrm>
          <a:prstGeom prst="rect">
            <a:avLst/>
          </a:prstGeom>
        </p:spPr>
        <p:txBody>
          <a:bodyPr lIns="0" tIns="0" rIns="0" bIns="0" rtlCol="0" anchor="t">
            <a:spAutoFit/>
          </a:bodyPr>
          <a:lstStyle/>
          <a:p>
            <a:pPr algn="just" defTabSz="609630">
              <a:lnSpc>
                <a:spcPts val="1306"/>
              </a:lnSpc>
            </a:pPr>
            <a:r>
              <a:rPr lang="en-US" sz="933" b="1" dirty="0">
                <a:solidFill>
                  <a:srgbClr val="000000"/>
                </a:solidFill>
                <a:latin typeface="Montserrat Bold"/>
                <a:ea typeface="Montserrat Bold"/>
                <a:cs typeface="Montserrat Bold"/>
                <a:sym typeface="Montserrat Bold"/>
              </a:rPr>
              <a:t>Indonesia</a:t>
            </a:r>
          </a:p>
          <a:p>
            <a:pPr algn="just" defTabSz="609630">
              <a:lnSpc>
                <a:spcPts val="1213"/>
              </a:lnSpc>
            </a:pPr>
            <a:endParaRPr lang="en-US" sz="933" b="1" dirty="0">
              <a:solidFill>
                <a:srgbClr val="000000"/>
              </a:solidFill>
              <a:latin typeface="Montserrat Bold"/>
              <a:ea typeface="Montserrat Bold"/>
              <a:cs typeface="Montserrat Bold"/>
              <a:sym typeface="Montserrat Bold"/>
            </a:endParaRPr>
          </a:p>
          <a:p>
            <a:pPr algn="just" defTabSz="609630">
              <a:lnSpc>
                <a:spcPts val="1213"/>
              </a:lnSpc>
            </a:pPr>
            <a:r>
              <a:rPr lang="en-US" sz="866" dirty="0">
                <a:solidFill>
                  <a:srgbClr val="000000"/>
                </a:solidFill>
                <a:latin typeface="Montserrat"/>
                <a:ea typeface="Montserrat"/>
                <a:cs typeface="Montserrat"/>
                <a:sym typeface="Montserrat"/>
              </a:rPr>
              <a:t>Food Investigator Game</a:t>
            </a:r>
          </a:p>
          <a:p>
            <a:pPr algn="just" defTabSz="609630">
              <a:lnSpc>
                <a:spcPts val="1213"/>
              </a:lnSpc>
            </a:pPr>
            <a:r>
              <a:rPr lang="en-US" sz="866" dirty="0">
                <a:solidFill>
                  <a:srgbClr val="000000"/>
                </a:solidFill>
                <a:latin typeface="Montserrat"/>
                <a:ea typeface="Montserrat"/>
                <a:cs typeface="Montserrat"/>
                <a:sym typeface="Montserrat"/>
              </a:rPr>
              <a:t>Saya </a:t>
            </a:r>
            <a:r>
              <a:rPr lang="en-US" sz="866" dirty="0" err="1">
                <a:solidFill>
                  <a:srgbClr val="000000"/>
                </a:solidFill>
                <a:latin typeface="Montserrat"/>
                <a:ea typeface="Montserrat"/>
                <a:cs typeface="Montserrat"/>
                <a:sym typeface="Montserrat"/>
              </a:rPr>
              <a:t>Pemberani</a:t>
            </a:r>
            <a:endParaRPr lang="en-US" sz="866" dirty="0">
              <a:solidFill>
                <a:srgbClr val="000000"/>
              </a:solidFill>
              <a:latin typeface="Montserrat"/>
              <a:ea typeface="Montserrat"/>
              <a:cs typeface="Montserrat"/>
              <a:sym typeface="Montserrat"/>
            </a:endParaRPr>
          </a:p>
        </p:txBody>
      </p:sp>
      <p:sp>
        <p:nvSpPr>
          <p:cNvPr id="33" name="TextBox 33"/>
          <p:cNvSpPr txBox="1"/>
          <p:nvPr/>
        </p:nvSpPr>
        <p:spPr>
          <a:xfrm>
            <a:off x="3193020" y="5485003"/>
            <a:ext cx="1841718" cy="771237"/>
          </a:xfrm>
          <a:prstGeom prst="rect">
            <a:avLst/>
          </a:prstGeom>
        </p:spPr>
        <p:txBody>
          <a:bodyPr lIns="0" tIns="0" rIns="0" bIns="0" rtlCol="0" anchor="t">
            <a:spAutoFit/>
          </a:bodyPr>
          <a:lstStyle/>
          <a:p>
            <a:pPr defTabSz="609630">
              <a:lnSpc>
                <a:spcPts val="1306"/>
              </a:lnSpc>
            </a:pPr>
            <a:r>
              <a:rPr lang="en-US" sz="933" b="1" dirty="0" err="1">
                <a:solidFill>
                  <a:srgbClr val="000000"/>
                </a:solidFill>
                <a:latin typeface="Montserrat Bold"/>
                <a:ea typeface="Montserrat Bold"/>
                <a:cs typeface="Montserrat Bold"/>
                <a:sym typeface="Montserrat Bold"/>
              </a:rPr>
              <a:t>Bangaldesh</a:t>
            </a:r>
            <a:endParaRPr lang="en-US" sz="933" b="1" dirty="0">
              <a:solidFill>
                <a:srgbClr val="000000"/>
              </a:solidFill>
              <a:latin typeface="Montserrat Bold"/>
              <a:ea typeface="Montserrat Bold"/>
              <a:cs typeface="Montserrat Bold"/>
              <a:sym typeface="Montserrat Bold"/>
            </a:endParaRPr>
          </a:p>
          <a:p>
            <a:pPr defTabSz="609630">
              <a:lnSpc>
                <a:spcPts val="1213"/>
              </a:lnSpc>
            </a:pPr>
            <a:endParaRPr lang="en-US" sz="933" b="1" dirty="0">
              <a:solidFill>
                <a:srgbClr val="000000"/>
              </a:solidFill>
              <a:latin typeface="Montserrat Bold"/>
              <a:ea typeface="Montserrat Bold"/>
              <a:cs typeface="Montserrat Bold"/>
              <a:sym typeface="Montserrat Bold"/>
            </a:endParaRPr>
          </a:p>
          <a:p>
            <a:pPr defTabSz="609630">
              <a:lnSpc>
                <a:spcPts val="1213"/>
              </a:lnSpc>
            </a:pPr>
            <a:r>
              <a:rPr lang="en-US" sz="866" dirty="0">
                <a:solidFill>
                  <a:srgbClr val="000000"/>
                </a:solidFill>
                <a:latin typeface="Montserrat"/>
                <a:ea typeface="Montserrat"/>
                <a:cs typeface="Montserrat"/>
                <a:sym typeface="Montserrat"/>
              </a:rPr>
              <a:t>Youth Voices</a:t>
            </a:r>
          </a:p>
          <a:p>
            <a:pPr defTabSz="609630">
              <a:lnSpc>
                <a:spcPts val="1213"/>
              </a:lnSpc>
            </a:pPr>
            <a:r>
              <a:rPr lang="en-US" sz="866" dirty="0" err="1">
                <a:solidFill>
                  <a:srgbClr val="000000"/>
                </a:solidFill>
                <a:latin typeface="Montserrat"/>
                <a:ea typeface="Montserrat"/>
                <a:cs typeface="Montserrat"/>
                <a:sym typeface="Montserrat"/>
              </a:rPr>
              <a:t>Bhalo</a:t>
            </a:r>
            <a:r>
              <a:rPr lang="en-US" sz="866" dirty="0">
                <a:solidFill>
                  <a:srgbClr val="000000"/>
                </a:solidFill>
                <a:latin typeface="Montserrat"/>
                <a:ea typeface="Montserrat"/>
                <a:cs typeface="Montserrat"/>
                <a:sym typeface="Montserrat"/>
              </a:rPr>
              <a:t> Khabo </a:t>
            </a:r>
            <a:r>
              <a:rPr lang="en-US" sz="866" dirty="0" err="1">
                <a:solidFill>
                  <a:srgbClr val="000000"/>
                </a:solidFill>
                <a:latin typeface="Montserrat"/>
                <a:ea typeface="Montserrat"/>
                <a:cs typeface="Montserrat"/>
                <a:sym typeface="Montserrat"/>
              </a:rPr>
              <a:t>Bhalo</a:t>
            </a:r>
            <a:r>
              <a:rPr lang="en-US" sz="866" dirty="0">
                <a:solidFill>
                  <a:srgbClr val="000000"/>
                </a:solidFill>
                <a:latin typeface="Montserrat"/>
                <a:ea typeface="Montserrat"/>
                <a:cs typeface="Montserrat"/>
                <a:sym typeface="Montserrat"/>
              </a:rPr>
              <a:t> </a:t>
            </a:r>
            <a:r>
              <a:rPr lang="en-US" sz="866" dirty="0" err="1">
                <a:solidFill>
                  <a:srgbClr val="000000"/>
                </a:solidFill>
                <a:latin typeface="Montserrat"/>
                <a:ea typeface="Montserrat"/>
                <a:cs typeface="Montserrat"/>
                <a:sym typeface="Montserrat"/>
              </a:rPr>
              <a:t>Thakbo</a:t>
            </a:r>
            <a:endParaRPr lang="en-US" sz="866" dirty="0">
              <a:solidFill>
                <a:srgbClr val="000000"/>
              </a:solidFill>
              <a:latin typeface="Montserrat"/>
              <a:ea typeface="Montserrat"/>
              <a:cs typeface="Montserrat"/>
              <a:sym typeface="Montserrat"/>
            </a:endParaRPr>
          </a:p>
          <a:p>
            <a:pPr defTabSz="609630">
              <a:lnSpc>
                <a:spcPts val="1213"/>
              </a:lnSpc>
            </a:pPr>
            <a:r>
              <a:rPr lang="en-US" sz="866" dirty="0">
                <a:solidFill>
                  <a:srgbClr val="000000"/>
                </a:solidFill>
                <a:latin typeface="Montserrat"/>
                <a:ea typeface="Montserrat"/>
                <a:cs typeface="Montserrat"/>
                <a:sym typeface="Montserrat"/>
              </a:rPr>
              <a:t>Global Innovation Challenge</a:t>
            </a:r>
          </a:p>
        </p:txBody>
      </p:sp>
      <p:sp>
        <p:nvSpPr>
          <p:cNvPr id="34" name="TextBox 34"/>
          <p:cNvSpPr txBox="1"/>
          <p:nvPr/>
        </p:nvSpPr>
        <p:spPr>
          <a:xfrm>
            <a:off x="6135577" y="1343308"/>
            <a:ext cx="1841718" cy="617348"/>
          </a:xfrm>
          <a:prstGeom prst="rect">
            <a:avLst/>
          </a:prstGeom>
        </p:spPr>
        <p:txBody>
          <a:bodyPr lIns="0" tIns="0" rIns="0" bIns="0" rtlCol="0" anchor="t">
            <a:spAutoFit/>
          </a:bodyPr>
          <a:lstStyle/>
          <a:p>
            <a:pPr defTabSz="609630">
              <a:lnSpc>
                <a:spcPts val="1306"/>
              </a:lnSpc>
            </a:pPr>
            <a:r>
              <a:rPr lang="en-US" sz="933" b="1">
                <a:solidFill>
                  <a:srgbClr val="000000"/>
                </a:solidFill>
                <a:latin typeface="Montserrat Bold"/>
                <a:ea typeface="Montserrat Bold"/>
                <a:cs typeface="Montserrat Bold"/>
                <a:sym typeface="Montserrat Bold"/>
              </a:rPr>
              <a:t>Pakistan</a:t>
            </a:r>
          </a:p>
          <a:p>
            <a:pPr defTabSz="609630">
              <a:lnSpc>
                <a:spcPts val="1213"/>
              </a:lnSpc>
            </a:pPr>
            <a:endParaRPr lang="en-US" sz="933" b="1">
              <a:solidFill>
                <a:srgbClr val="000000"/>
              </a:solidFill>
              <a:latin typeface="Montserrat Bold"/>
              <a:ea typeface="Montserrat Bold"/>
              <a:cs typeface="Montserrat Bold"/>
              <a:sym typeface="Montserrat Bold"/>
            </a:endParaRPr>
          </a:p>
          <a:p>
            <a:pPr defTabSz="609630">
              <a:lnSpc>
                <a:spcPts val="1213"/>
              </a:lnSpc>
            </a:pPr>
            <a:r>
              <a:rPr lang="en-US" sz="866">
                <a:solidFill>
                  <a:srgbClr val="000000"/>
                </a:solidFill>
                <a:latin typeface="Montserrat"/>
                <a:ea typeface="Montserrat"/>
                <a:cs typeface="Montserrat"/>
                <a:sym typeface="Montserrat"/>
              </a:rPr>
              <a:t>Youth Voices</a:t>
            </a:r>
          </a:p>
          <a:p>
            <a:pPr defTabSz="609630">
              <a:lnSpc>
                <a:spcPts val="1213"/>
              </a:lnSpc>
            </a:pPr>
            <a:r>
              <a:rPr lang="en-US" sz="866">
                <a:solidFill>
                  <a:srgbClr val="000000"/>
                </a:solidFill>
                <a:latin typeface="Montserrat"/>
                <a:ea typeface="Montserrat"/>
                <a:cs typeface="Montserrat"/>
                <a:sym typeface="Montserrat"/>
              </a:rPr>
              <a:t>Adolescent Nutrition Policy</a:t>
            </a:r>
          </a:p>
        </p:txBody>
      </p:sp>
      <p:sp>
        <p:nvSpPr>
          <p:cNvPr id="36" name="TextBox 33">
            <a:extLst>
              <a:ext uri="{FF2B5EF4-FFF2-40B4-BE49-F238E27FC236}">
                <a16:creationId xmlns:a16="http://schemas.microsoft.com/office/drawing/2014/main" id="{BFC48A6F-2332-1292-7282-E0C760CC4BB9}"/>
              </a:ext>
            </a:extLst>
          </p:cNvPr>
          <p:cNvSpPr txBox="1"/>
          <p:nvPr/>
        </p:nvSpPr>
        <p:spPr>
          <a:xfrm>
            <a:off x="617240" y="4246361"/>
            <a:ext cx="1841718" cy="488019"/>
          </a:xfrm>
          <a:prstGeom prst="rect">
            <a:avLst/>
          </a:prstGeom>
        </p:spPr>
        <p:txBody>
          <a:bodyPr lIns="0" tIns="0" rIns="0" bIns="0" rtlCol="0" anchor="t">
            <a:spAutoFit/>
          </a:bodyPr>
          <a:lstStyle/>
          <a:p>
            <a:pPr defTabSz="609630">
              <a:lnSpc>
                <a:spcPts val="1306"/>
              </a:lnSpc>
            </a:pPr>
            <a:r>
              <a:rPr lang="en-US" sz="933" b="1" dirty="0">
                <a:solidFill>
                  <a:srgbClr val="000000"/>
                </a:solidFill>
                <a:latin typeface="Montserrat Bold"/>
                <a:ea typeface="Montserrat Bold"/>
                <a:cs typeface="Montserrat Bold"/>
                <a:sym typeface="Montserrat Bold"/>
              </a:rPr>
              <a:t>India</a:t>
            </a:r>
          </a:p>
          <a:p>
            <a:pPr defTabSz="609630">
              <a:lnSpc>
                <a:spcPts val="1306"/>
              </a:lnSpc>
            </a:pPr>
            <a:endParaRPr lang="en-US" sz="933" b="1" dirty="0">
              <a:solidFill>
                <a:srgbClr val="000000"/>
              </a:solidFill>
              <a:latin typeface="Montserrat Bold"/>
              <a:ea typeface="Montserrat Bold"/>
              <a:cs typeface="Montserrat Bold"/>
              <a:sym typeface="Montserrat Bold"/>
            </a:endParaRPr>
          </a:p>
          <a:p>
            <a:pPr defTabSz="609630">
              <a:lnSpc>
                <a:spcPts val="1306"/>
              </a:lnSpc>
            </a:pPr>
            <a:r>
              <a:rPr lang="en-US" sz="933" b="1" dirty="0">
                <a:solidFill>
                  <a:srgbClr val="000000"/>
                </a:solidFill>
                <a:latin typeface="Montserrat Bold"/>
                <a:ea typeface="Montserrat Bold"/>
                <a:cs typeface="Montserrat Bold"/>
                <a:sym typeface="Montserrat Bold"/>
              </a:rPr>
              <a:t>Youth Hackathon</a:t>
            </a:r>
          </a:p>
        </p:txBody>
      </p:sp>
      <p:sp>
        <p:nvSpPr>
          <p:cNvPr id="38" name="AutoShape 16">
            <a:extLst>
              <a:ext uri="{FF2B5EF4-FFF2-40B4-BE49-F238E27FC236}">
                <a16:creationId xmlns:a16="http://schemas.microsoft.com/office/drawing/2014/main" id="{A7B93BC9-568C-B614-FF50-7E28817F6B94}"/>
              </a:ext>
            </a:extLst>
          </p:cNvPr>
          <p:cNvSpPr/>
          <p:nvPr/>
        </p:nvSpPr>
        <p:spPr>
          <a:xfrm flipH="1">
            <a:off x="754784" y="2207865"/>
            <a:ext cx="221761" cy="1938007"/>
          </a:xfrm>
          <a:prstGeom prst="line">
            <a:avLst/>
          </a:prstGeom>
          <a:ln w="38100" cap="flat">
            <a:solidFill>
              <a:srgbClr val="000000">
                <a:alpha val="45882"/>
              </a:srgbClr>
            </a:solidFill>
            <a:prstDash val="solid"/>
            <a:headEnd type="none" w="sm" len="sm"/>
            <a:tailEnd type="arrow" w="med" len="sm"/>
          </a:ln>
        </p:spPr>
        <p:txBody>
          <a:bodyPr/>
          <a:lstStyle/>
          <a:p>
            <a:pPr defTabSz="609630"/>
            <a:endParaRPr lang="en-GB" sz="1200">
              <a:solidFill>
                <a:prstClr val="black"/>
              </a:solidFill>
              <a:latin typeface="Calibri"/>
            </a:endParaRPr>
          </a:p>
        </p:txBody>
      </p:sp>
      <p:sp>
        <p:nvSpPr>
          <p:cNvPr id="40" name="Title 1">
            <a:extLst>
              <a:ext uri="{FF2B5EF4-FFF2-40B4-BE49-F238E27FC236}">
                <a16:creationId xmlns:a16="http://schemas.microsoft.com/office/drawing/2014/main" id="{0B445B35-2B91-FB61-66FE-23950138A462}"/>
              </a:ext>
            </a:extLst>
          </p:cNvPr>
          <p:cNvSpPr txBox="1">
            <a:spLocks/>
          </p:cNvSpPr>
          <p:nvPr/>
        </p:nvSpPr>
        <p:spPr>
          <a:xfrm>
            <a:off x="8414632" y="753324"/>
            <a:ext cx="6235503" cy="1019255"/>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b="1" i="0" kern="1200" cap="all" baseline="0">
                <a:solidFill>
                  <a:schemeClr val="tx1"/>
                </a:solidFill>
                <a:latin typeface="Montserrat" pitchFamily="2" charset="77"/>
                <a:ea typeface="Palatino" pitchFamily="2" charset="77"/>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b="1" i="0" u="none" strike="noStrike" kern="1200" cap="all" spc="0" normalizeH="0" baseline="0" noProof="0" dirty="0">
                <a:ln>
                  <a:noFill/>
                </a:ln>
                <a:solidFill>
                  <a:srgbClr val="000000"/>
                </a:solidFill>
                <a:effectLst/>
                <a:uLnTx/>
                <a:uFillTx/>
                <a:latin typeface="Montserrat" pitchFamily="2" charset="77"/>
                <a:cs typeface="+mj-cs"/>
              </a:rPr>
              <a:t>YOUTH WORK IN ASIA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A4BF0-4C61-795B-0BBB-CD984911EAB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F3607C5-B952-9C79-2F2F-E5F77602D9C9}"/>
              </a:ext>
            </a:extLst>
          </p:cNvPr>
          <p:cNvGrpSpPr/>
          <p:nvPr/>
        </p:nvGrpSpPr>
        <p:grpSpPr>
          <a:xfrm>
            <a:off x="20" y="-102001"/>
            <a:ext cx="12191981" cy="651307"/>
            <a:chOff x="0" y="0"/>
            <a:chExt cx="24383962" cy="1302615"/>
          </a:xfrm>
        </p:grpSpPr>
        <p:sp>
          <p:nvSpPr>
            <p:cNvPr id="3" name="Freeform 3">
              <a:extLst>
                <a:ext uri="{FF2B5EF4-FFF2-40B4-BE49-F238E27FC236}">
                  <a16:creationId xmlns:a16="http://schemas.microsoft.com/office/drawing/2014/main" id="{0BD09C8A-D0A9-4676-4845-7E4A4518B262}"/>
                </a:ext>
              </a:extLst>
            </p:cNvPr>
            <p:cNvSpPr/>
            <p:nvPr/>
          </p:nvSpPr>
          <p:spPr>
            <a:xfrm>
              <a:off x="0" y="205337"/>
              <a:ext cx="24383962" cy="1097278"/>
            </a:xfrm>
            <a:custGeom>
              <a:avLst/>
              <a:gdLst/>
              <a:ahLst/>
              <a:cxnLst/>
              <a:rect l="l" t="t" r="r" b="b"/>
              <a:pathLst>
                <a:path w="24383962" h="1097278">
                  <a:moveTo>
                    <a:pt x="0" y="0"/>
                  </a:moveTo>
                  <a:lnTo>
                    <a:pt x="24383962" y="0"/>
                  </a:lnTo>
                  <a:lnTo>
                    <a:pt x="24383962" y="1097278"/>
                  </a:lnTo>
                  <a:lnTo>
                    <a:pt x="0" y="1097278"/>
                  </a:lnTo>
                  <a:lnTo>
                    <a:pt x="0" y="0"/>
                  </a:lnTo>
                  <a:close/>
                </a:path>
              </a:pathLst>
            </a:custGeom>
            <a:blipFill>
              <a:blip r:embed="rId2"/>
              <a:stretch>
                <a:fillRect b="-1149999"/>
              </a:stretch>
            </a:blipFill>
          </p:spPr>
          <p:txBody>
            <a:bodyPr/>
            <a:lstStyle/>
            <a:p>
              <a:pPr defTabSz="609630"/>
              <a:endParaRPr lang="en-GB" sz="1200">
                <a:solidFill>
                  <a:prstClr val="black"/>
                </a:solidFill>
                <a:latin typeface="Calibri"/>
              </a:endParaRPr>
            </a:p>
          </p:txBody>
        </p:sp>
        <p:grpSp>
          <p:nvGrpSpPr>
            <p:cNvPr id="4" name="Group 4">
              <a:extLst>
                <a:ext uri="{FF2B5EF4-FFF2-40B4-BE49-F238E27FC236}">
                  <a16:creationId xmlns:a16="http://schemas.microsoft.com/office/drawing/2014/main" id="{218F73F8-DE7E-5F91-FCE1-E2F82D3D58BD}"/>
                </a:ext>
              </a:extLst>
            </p:cNvPr>
            <p:cNvGrpSpPr/>
            <p:nvPr/>
          </p:nvGrpSpPr>
          <p:grpSpPr>
            <a:xfrm>
              <a:off x="17388802" y="0"/>
              <a:ext cx="6995160" cy="1264515"/>
              <a:chOff x="0" y="0"/>
              <a:chExt cx="812800" cy="146930"/>
            </a:xfrm>
          </p:grpSpPr>
          <p:sp>
            <p:nvSpPr>
              <p:cNvPr id="5" name="Freeform 5">
                <a:extLst>
                  <a:ext uri="{FF2B5EF4-FFF2-40B4-BE49-F238E27FC236}">
                    <a16:creationId xmlns:a16="http://schemas.microsoft.com/office/drawing/2014/main" id="{86FC68B1-88C5-65B8-E979-2E4DBE1D077F}"/>
                  </a:ext>
                </a:extLst>
              </p:cNvPr>
              <p:cNvSpPr/>
              <p:nvPr/>
            </p:nvSpPr>
            <p:spPr>
              <a:xfrm>
                <a:off x="0" y="0"/>
                <a:ext cx="812800" cy="146930"/>
              </a:xfrm>
              <a:custGeom>
                <a:avLst/>
                <a:gdLst/>
                <a:ahLst/>
                <a:cxnLst/>
                <a:rect l="l" t="t" r="r" b="b"/>
                <a:pathLst>
                  <a:path w="812800" h="146930">
                    <a:moveTo>
                      <a:pt x="0" y="0"/>
                    </a:moveTo>
                    <a:lnTo>
                      <a:pt x="812800" y="0"/>
                    </a:lnTo>
                    <a:lnTo>
                      <a:pt x="812800" y="146930"/>
                    </a:lnTo>
                    <a:lnTo>
                      <a:pt x="0" y="146930"/>
                    </a:lnTo>
                    <a:close/>
                  </a:path>
                </a:pathLst>
              </a:custGeom>
              <a:solidFill>
                <a:srgbClr val="D87932"/>
              </a:solidFill>
            </p:spPr>
            <p:txBody>
              <a:bodyPr/>
              <a:lstStyle/>
              <a:p>
                <a:pPr defTabSz="609630"/>
                <a:endParaRPr lang="en-GB" sz="1200">
                  <a:solidFill>
                    <a:prstClr val="black"/>
                  </a:solidFill>
                  <a:latin typeface="Calibri"/>
                </a:endParaRPr>
              </a:p>
            </p:txBody>
          </p:sp>
        </p:grpSp>
      </p:grpSp>
      <p:sp>
        <p:nvSpPr>
          <p:cNvPr id="30" name="TextBox 30">
            <a:extLst>
              <a:ext uri="{FF2B5EF4-FFF2-40B4-BE49-F238E27FC236}">
                <a16:creationId xmlns:a16="http://schemas.microsoft.com/office/drawing/2014/main" id="{0836A407-C9E8-2378-2C41-D5D6A723CD83}"/>
              </a:ext>
            </a:extLst>
          </p:cNvPr>
          <p:cNvSpPr txBox="1"/>
          <p:nvPr/>
        </p:nvSpPr>
        <p:spPr>
          <a:xfrm>
            <a:off x="735113" y="1005711"/>
            <a:ext cx="11233150" cy="448841"/>
          </a:xfrm>
          <a:prstGeom prst="rect">
            <a:avLst/>
          </a:prstGeom>
        </p:spPr>
        <p:txBody>
          <a:bodyPr lIns="0" tIns="0" rIns="0" bIns="0" rtlCol="0" anchor="t">
            <a:spAutoFit/>
          </a:bodyPr>
          <a:lstStyle/>
          <a:p>
            <a:pPr defTabSz="609630">
              <a:lnSpc>
                <a:spcPts val="3520"/>
              </a:lnSpc>
            </a:pPr>
            <a:r>
              <a:rPr lang="en-US" sz="2933" b="1" dirty="0">
                <a:solidFill>
                  <a:srgbClr val="000000"/>
                </a:solidFill>
                <a:latin typeface="Montserrat Bold"/>
                <a:ea typeface="Montserrat Bold"/>
                <a:cs typeface="Montserrat Bold"/>
                <a:sym typeface="Montserrat Bold"/>
              </a:rPr>
              <a:t>Youth as Consumers (Indonesia)</a:t>
            </a:r>
          </a:p>
        </p:txBody>
      </p:sp>
      <p:sp>
        <p:nvSpPr>
          <p:cNvPr id="31" name="TextBox 31">
            <a:extLst>
              <a:ext uri="{FF2B5EF4-FFF2-40B4-BE49-F238E27FC236}">
                <a16:creationId xmlns:a16="http://schemas.microsoft.com/office/drawing/2014/main" id="{2C818ADD-259F-76A9-90AA-925AB85351AA}"/>
              </a:ext>
            </a:extLst>
          </p:cNvPr>
          <p:cNvSpPr txBox="1"/>
          <p:nvPr/>
        </p:nvSpPr>
        <p:spPr>
          <a:xfrm>
            <a:off x="735113" y="1443860"/>
            <a:ext cx="11233150" cy="354969"/>
          </a:xfrm>
          <a:prstGeom prst="rect">
            <a:avLst/>
          </a:prstGeom>
        </p:spPr>
        <p:txBody>
          <a:bodyPr lIns="0" tIns="0" rIns="0" bIns="0" rtlCol="0" anchor="t">
            <a:spAutoFit/>
          </a:bodyPr>
          <a:lstStyle/>
          <a:p>
            <a:pPr defTabSz="609630">
              <a:lnSpc>
                <a:spcPts val="2880"/>
              </a:lnSpc>
            </a:pPr>
            <a:r>
              <a:rPr lang="en-US" sz="2400" b="1" dirty="0">
                <a:solidFill>
                  <a:srgbClr val="B20933"/>
                </a:solidFill>
                <a:latin typeface="Montserrat Bold"/>
                <a:ea typeface="Montserrat Bold"/>
                <a:cs typeface="Montserrat Bold"/>
                <a:sym typeface="Montserrat Bold"/>
              </a:rPr>
              <a:t>SAYA PEMBERANI</a:t>
            </a:r>
          </a:p>
        </p:txBody>
      </p:sp>
      <p:pic>
        <p:nvPicPr>
          <p:cNvPr id="38" name="Picture 37">
            <a:extLst>
              <a:ext uri="{FF2B5EF4-FFF2-40B4-BE49-F238E27FC236}">
                <a16:creationId xmlns:a16="http://schemas.microsoft.com/office/drawing/2014/main" id="{EF6948A2-2669-CB64-C504-3576D6ADC14C}"/>
              </a:ext>
              <a:ext uri="{C183D7F6-B498-43B3-948B-1728B52AA6E4}">
                <adec:decorative xmlns:adec="http://schemas.microsoft.com/office/drawing/2017/decorative" val="1"/>
              </a:ext>
            </a:extLst>
          </p:cNvPr>
          <p:cNvPicPr>
            <a:picLocks noChangeAspect="1"/>
          </p:cNvPicPr>
          <p:nvPr/>
        </p:nvPicPr>
        <p:blipFill>
          <a:blip r:embed="rId3"/>
          <a:srcRect l="8745" r="10581" b="4626"/>
          <a:stretch>
            <a:fillRect/>
          </a:stretch>
        </p:blipFill>
        <p:spPr>
          <a:xfrm>
            <a:off x="706358" y="2435615"/>
            <a:ext cx="5132718" cy="3416674"/>
          </a:xfrm>
          <a:prstGeom prst="rect">
            <a:avLst/>
          </a:prstGeom>
        </p:spPr>
      </p:pic>
      <p:sp>
        <p:nvSpPr>
          <p:cNvPr id="42" name="TextBox 41">
            <a:extLst>
              <a:ext uri="{FF2B5EF4-FFF2-40B4-BE49-F238E27FC236}">
                <a16:creationId xmlns:a16="http://schemas.microsoft.com/office/drawing/2014/main" id="{F596F663-6E50-95D9-76A9-71EAA592B03C}"/>
              </a:ext>
            </a:extLst>
          </p:cNvPr>
          <p:cNvSpPr txBox="1"/>
          <p:nvPr/>
        </p:nvSpPr>
        <p:spPr>
          <a:xfrm>
            <a:off x="6097439" y="1609391"/>
            <a:ext cx="5505089" cy="1323439"/>
          </a:xfrm>
          <a:prstGeom prst="rect">
            <a:avLst/>
          </a:prstGeom>
          <a:noFill/>
        </p:spPr>
        <p:txBody>
          <a:bodyPr wrap="square">
            <a:spAutoFit/>
          </a:bodyPr>
          <a:lstStyle/>
          <a:p>
            <a:r>
              <a:rPr lang="" sz="2000" b="0" i="0" dirty="0">
                <a:solidFill>
                  <a:srgbClr val="000000"/>
                </a:solidFill>
                <a:effectLst/>
                <a:latin typeface="Arial" panose="020B0604020202020204" pitchFamily="34" charset="0"/>
              </a:rPr>
              <a:t>​</a:t>
            </a:r>
            <a:br>
              <a:rPr lang="" sz="2000" b="0" i="0" dirty="0">
                <a:solidFill>
                  <a:srgbClr val="000000"/>
                </a:solidFill>
                <a:effectLst/>
                <a:latin typeface="Arial" panose="020B0604020202020204" pitchFamily="34" charset="0"/>
              </a:rPr>
            </a:br>
            <a:r>
              <a:rPr lang="en-US" sz="2000" b="1" i="0" u="none" strike="noStrike" spc="0" dirty="0">
                <a:solidFill>
                  <a:srgbClr val="000000"/>
                </a:solidFill>
                <a:effectLst/>
                <a:latin typeface="Arial" panose="020B0604020202020204" pitchFamily="34" charset="0"/>
              </a:rPr>
              <a:t>We </a:t>
            </a:r>
            <a:r>
              <a:rPr lang="en-US" sz="2000" b="1" i="0" u="none" strike="noStrike" spc="0" dirty="0">
                <a:solidFill>
                  <a:srgbClr val="C00000"/>
                </a:solidFill>
                <a:effectLst/>
                <a:latin typeface="Arial" panose="020B0604020202020204" pitchFamily="34" charset="0"/>
              </a:rPr>
              <a:t>invited and mentored adolescents for ideas </a:t>
            </a:r>
            <a:r>
              <a:rPr lang="en-US" sz="2000" b="1" i="0" u="none" strike="noStrike" spc="0" dirty="0">
                <a:solidFill>
                  <a:srgbClr val="000000"/>
                </a:solidFill>
                <a:effectLst/>
                <a:latin typeface="Arial" panose="020B0604020202020204" pitchFamily="34" charset="0"/>
              </a:rPr>
              <a:t>to make nutritious food more accessible. </a:t>
            </a:r>
            <a:r>
              <a:rPr lang="" sz="2000" b="0" i="0" dirty="0">
                <a:solidFill>
                  <a:srgbClr val="000000"/>
                </a:solidFill>
                <a:effectLst/>
                <a:latin typeface="Arial" panose="020B0604020202020204" pitchFamily="34" charset="0"/>
              </a:rPr>
              <a:t>​</a:t>
            </a:r>
            <a:endParaRPr lang="en-GB" dirty="0"/>
          </a:p>
        </p:txBody>
      </p:sp>
      <p:grpSp>
        <p:nvGrpSpPr>
          <p:cNvPr id="119" name="Group 118">
            <a:extLst>
              <a:ext uri="{FF2B5EF4-FFF2-40B4-BE49-F238E27FC236}">
                <a16:creationId xmlns:a16="http://schemas.microsoft.com/office/drawing/2014/main" id="{64C63D64-520D-4959-A80B-909F99B4094D}"/>
              </a:ext>
            </a:extLst>
          </p:cNvPr>
          <p:cNvGrpSpPr/>
          <p:nvPr/>
        </p:nvGrpSpPr>
        <p:grpSpPr>
          <a:xfrm>
            <a:off x="6352926" y="3151021"/>
            <a:ext cx="509807" cy="519737"/>
            <a:chOff x="11705579" y="5059119"/>
            <a:chExt cx="509807" cy="519737"/>
          </a:xfrm>
        </p:grpSpPr>
        <p:sp>
          <p:nvSpPr>
            <p:cNvPr id="123" name="Shape 40">
              <a:extLst>
                <a:ext uri="{FF2B5EF4-FFF2-40B4-BE49-F238E27FC236}">
                  <a16:creationId xmlns:a16="http://schemas.microsoft.com/office/drawing/2014/main" id="{650AB494-9945-4744-BB65-C1D61A7471DE}"/>
                </a:ext>
              </a:extLst>
            </p:cNvPr>
            <p:cNvSpPr/>
            <p:nvPr/>
          </p:nvSpPr>
          <p:spPr>
            <a:xfrm>
              <a:off x="11705579" y="5059119"/>
              <a:ext cx="509807" cy="519737"/>
            </a:xfrm>
            <a:prstGeom prst="ellipse">
              <a:avLst/>
            </a:prstGeom>
            <a:solidFill>
              <a:schemeClr val="accent2"/>
            </a:solidFill>
            <a:ln w="12700">
              <a:miter lim="400000"/>
            </a:ln>
          </p:spPr>
          <p:txBody>
            <a:bodyPr lIns="17154" rIns="17154" anchor="ctr"/>
            <a:lstStyle>
              <a:defPPr>
                <a:defRPr lang="en-GB"/>
              </a:defPPr>
              <a:lvl1pPr marL="0" indent="0" algn="l" defTabSz="914400" rtl="0" eaLnBrk="1" latinLnBrk="0" hangingPunct="1">
                <a:spcBef>
                  <a:spcPts val="0"/>
                </a:spcBef>
                <a:buFont typeface="Arial" panose="020B0604020202020204" pitchFamily="34" charset="0"/>
                <a:buNone/>
                <a:defRPr sz="1600" kern="1200">
                  <a:solidFill>
                    <a:schemeClr val="tx1"/>
                  </a:solidFill>
                  <a:latin typeface="+mn-lt"/>
                  <a:ea typeface="+mn-ea"/>
                  <a:cs typeface="+mn-cs"/>
                </a:defRPr>
              </a:lvl1pPr>
              <a:lvl2pPr marL="270000" indent="-270000" algn="l" defTabSz="914400" rtl="0" eaLnBrk="1" latinLnBrk="0" hangingPunct="1">
                <a:spcBef>
                  <a:spcPts val="0"/>
                </a:spcBef>
                <a:buClr>
                  <a:schemeClr val="accent1"/>
                </a:buClr>
                <a:buFont typeface="Wingdings" panose="05000000000000000000" pitchFamily="2" charset="2"/>
                <a:buChar char=""/>
                <a:defRPr sz="1600" kern="1200">
                  <a:solidFill>
                    <a:schemeClr val="tx1"/>
                  </a:solidFill>
                  <a:latin typeface="+mn-lt"/>
                  <a:ea typeface="+mn-ea"/>
                  <a:cs typeface="+mn-cs"/>
                </a:defRPr>
              </a:lvl2pPr>
              <a:lvl3pPr marL="54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3pPr>
              <a:lvl4pPr marL="81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4pPr>
              <a:lvl5pPr marL="108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5pPr>
              <a:lvl6pPr marL="135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6pPr>
              <a:lvl7pPr marL="162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7pPr>
              <a:lvl8pPr marL="189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8pPr>
              <a:lvl9pPr marL="216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9pPr>
            </a:lstStyle>
            <a:p>
              <a:pPr algn="ctr">
                <a:defRPr b="1">
                  <a:solidFill>
                    <a:srgbClr val="FFFFFF"/>
                  </a:solidFill>
                  <a:latin typeface="Roboto Bold"/>
                  <a:ea typeface="Roboto Bold"/>
                  <a:cs typeface="Roboto Bold"/>
                  <a:sym typeface="Roboto Bold"/>
                </a:defRPr>
              </a:pPr>
              <a:endParaRPr sz="800"/>
            </a:p>
          </p:txBody>
        </p:sp>
        <p:sp>
          <p:nvSpPr>
            <p:cNvPr id="124" name="Shape 55">
              <a:extLst>
                <a:ext uri="{FF2B5EF4-FFF2-40B4-BE49-F238E27FC236}">
                  <a16:creationId xmlns:a16="http://schemas.microsoft.com/office/drawing/2014/main" id="{5CEF1DB5-B20B-42B2-835E-B39C180A996E}"/>
                </a:ext>
              </a:extLst>
            </p:cNvPr>
            <p:cNvSpPr/>
            <p:nvPr/>
          </p:nvSpPr>
          <p:spPr>
            <a:xfrm>
              <a:off x="11880942" y="5200773"/>
              <a:ext cx="177309" cy="244192"/>
            </a:xfrm>
            <a:custGeom>
              <a:avLst/>
              <a:gdLst/>
              <a:ahLst/>
              <a:cxnLst>
                <a:cxn ang="0">
                  <a:pos x="wd2" y="hd2"/>
                </a:cxn>
                <a:cxn ang="5400000">
                  <a:pos x="wd2" y="hd2"/>
                </a:cxn>
                <a:cxn ang="10800000">
                  <a:pos x="wd2" y="hd2"/>
                </a:cxn>
                <a:cxn ang="16200000">
                  <a:pos x="wd2" y="hd2"/>
                </a:cxn>
              </a:cxnLst>
              <a:rect l="0" t="0" r="r" b="b"/>
              <a:pathLst>
                <a:path w="21600" h="21600" extrusionOk="0">
                  <a:moveTo>
                    <a:pt x="10800" y="10800"/>
                  </a:moveTo>
                  <a:cubicBezTo>
                    <a:pt x="8563" y="10800"/>
                    <a:pt x="6750" y="9481"/>
                    <a:pt x="6750" y="7855"/>
                  </a:cubicBezTo>
                  <a:cubicBezTo>
                    <a:pt x="6750" y="6228"/>
                    <a:pt x="8563" y="4909"/>
                    <a:pt x="10800" y="4909"/>
                  </a:cubicBezTo>
                  <a:cubicBezTo>
                    <a:pt x="13037" y="4909"/>
                    <a:pt x="14850" y="6228"/>
                    <a:pt x="14850" y="7855"/>
                  </a:cubicBezTo>
                  <a:cubicBezTo>
                    <a:pt x="14850" y="9481"/>
                    <a:pt x="13037" y="10800"/>
                    <a:pt x="10800" y="10800"/>
                  </a:cubicBezTo>
                  <a:moveTo>
                    <a:pt x="10800" y="3927"/>
                  </a:moveTo>
                  <a:cubicBezTo>
                    <a:pt x="7817" y="3927"/>
                    <a:pt x="5400" y="5686"/>
                    <a:pt x="5400" y="7855"/>
                  </a:cubicBezTo>
                  <a:cubicBezTo>
                    <a:pt x="5400" y="10023"/>
                    <a:pt x="7817" y="11782"/>
                    <a:pt x="10800" y="11782"/>
                  </a:cubicBezTo>
                  <a:cubicBezTo>
                    <a:pt x="13783" y="11782"/>
                    <a:pt x="16200" y="10023"/>
                    <a:pt x="16200" y="7855"/>
                  </a:cubicBezTo>
                  <a:cubicBezTo>
                    <a:pt x="16200" y="5686"/>
                    <a:pt x="13783" y="3927"/>
                    <a:pt x="10800" y="3927"/>
                  </a:cubicBezTo>
                  <a:moveTo>
                    <a:pt x="10800" y="20127"/>
                  </a:moveTo>
                  <a:cubicBezTo>
                    <a:pt x="10800" y="20127"/>
                    <a:pt x="1350" y="13745"/>
                    <a:pt x="1350" y="7855"/>
                  </a:cubicBezTo>
                  <a:cubicBezTo>
                    <a:pt x="1350" y="4059"/>
                    <a:pt x="5581" y="982"/>
                    <a:pt x="10800" y="982"/>
                  </a:cubicBezTo>
                  <a:cubicBezTo>
                    <a:pt x="16019" y="982"/>
                    <a:pt x="20250" y="4059"/>
                    <a:pt x="20250" y="7855"/>
                  </a:cubicBezTo>
                  <a:cubicBezTo>
                    <a:pt x="20250" y="13745"/>
                    <a:pt x="10800" y="20127"/>
                    <a:pt x="10800" y="20127"/>
                  </a:cubicBezTo>
                  <a:moveTo>
                    <a:pt x="10800" y="0"/>
                  </a:moveTo>
                  <a:cubicBezTo>
                    <a:pt x="4836" y="0"/>
                    <a:pt x="0" y="3517"/>
                    <a:pt x="0" y="7855"/>
                  </a:cubicBezTo>
                  <a:cubicBezTo>
                    <a:pt x="0" y="14236"/>
                    <a:pt x="10800" y="21600"/>
                    <a:pt x="10800" y="21600"/>
                  </a:cubicBezTo>
                  <a:cubicBezTo>
                    <a:pt x="10800" y="21600"/>
                    <a:pt x="21600" y="14236"/>
                    <a:pt x="21600" y="7855"/>
                  </a:cubicBezTo>
                  <a:cubicBezTo>
                    <a:pt x="21600" y="3517"/>
                    <a:pt x="16764" y="0"/>
                    <a:pt x="10800" y="0"/>
                  </a:cubicBezTo>
                </a:path>
              </a:pathLst>
            </a:custGeom>
            <a:solidFill>
              <a:srgbClr val="FFFFFF"/>
            </a:solidFill>
            <a:ln w="12700">
              <a:miter lim="400000"/>
            </a:ln>
          </p:spPr>
          <p:txBody>
            <a:bodyPr lIns="17154" rIns="17154" anchor="ctr"/>
            <a:lstStyle>
              <a:defPPr>
                <a:defRPr lang="en-GB"/>
              </a:defPPr>
              <a:lvl1pPr marL="0" indent="0" algn="l" defTabSz="914400" rtl="0" eaLnBrk="1" latinLnBrk="0" hangingPunct="1">
                <a:spcBef>
                  <a:spcPts val="0"/>
                </a:spcBef>
                <a:buFont typeface="Arial" panose="020B0604020202020204" pitchFamily="34" charset="0"/>
                <a:buNone/>
                <a:defRPr sz="1600" kern="1200">
                  <a:solidFill>
                    <a:schemeClr val="tx1"/>
                  </a:solidFill>
                  <a:latin typeface="+mn-lt"/>
                  <a:ea typeface="+mn-ea"/>
                  <a:cs typeface="+mn-cs"/>
                </a:defRPr>
              </a:lvl1pPr>
              <a:lvl2pPr marL="270000" indent="-270000" algn="l" defTabSz="914400" rtl="0" eaLnBrk="1" latinLnBrk="0" hangingPunct="1">
                <a:spcBef>
                  <a:spcPts val="0"/>
                </a:spcBef>
                <a:buClr>
                  <a:schemeClr val="accent1"/>
                </a:buClr>
                <a:buFont typeface="Wingdings" panose="05000000000000000000" pitchFamily="2" charset="2"/>
                <a:buChar char=""/>
                <a:defRPr sz="1600" kern="1200">
                  <a:solidFill>
                    <a:schemeClr val="tx1"/>
                  </a:solidFill>
                  <a:latin typeface="+mn-lt"/>
                  <a:ea typeface="+mn-ea"/>
                  <a:cs typeface="+mn-cs"/>
                </a:defRPr>
              </a:lvl2pPr>
              <a:lvl3pPr marL="54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3pPr>
              <a:lvl4pPr marL="81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4pPr>
              <a:lvl5pPr marL="108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5pPr>
              <a:lvl6pPr marL="135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6pPr>
              <a:lvl7pPr marL="162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7pPr>
              <a:lvl8pPr marL="189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8pPr>
              <a:lvl9pPr marL="216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9pPr>
            </a:lstStyle>
            <a:p>
              <a:pPr defTabSz="171490">
                <a:defRPr sz="2900">
                  <a:solidFill>
                    <a:srgbClr val="FFFFFF"/>
                  </a:solidFill>
                  <a:effectLst>
                    <a:outerShdw blurRad="38100" dist="12700" dir="5400000" rotWithShape="0">
                      <a:srgbClr val="000000">
                        <a:alpha val="50000"/>
                      </a:srgbClr>
                    </a:outerShdw>
                  </a:effectLst>
                </a:defRPr>
              </a:pPr>
              <a:endParaRPr sz="1200"/>
            </a:p>
          </p:txBody>
        </p:sp>
      </p:grpSp>
      <p:sp>
        <p:nvSpPr>
          <p:cNvPr id="120" name="Shape 68">
            <a:extLst>
              <a:ext uri="{FF2B5EF4-FFF2-40B4-BE49-F238E27FC236}">
                <a16:creationId xmlns:a16="http://schemas.microsoft.com/office/drawing/2014/main" id="{9CFEB8E9-F56A-4E78-A520-DEE220D555FB}"/>
              </a:ext>
            </a:extLst>
          </p:cNvPr>
          <p:cNvSpPr/>
          <p:nvPr/>
        </p:nvSpPr>
        <p:spPr>
          <a:xfrm>
            <a:off x="6901135" y="3107346"/>
            <a:ext cx="2064045" cy="338554"/>
          </a:xfrm>
          <a:prstGeom prst="rect">
            <a:avLst/>
          </a:prstGeom>
          <a:ln w="12700">
            <a:miter lim="400000"/>
          </a:ln>
          <a:extLst>
            <a:ext uri="{C572A759-6A51-4108-AA02-DFA0A04FC94B}">
              <ma14:wrappingTextBoxFlag xmlns="" xmlns:ma14="http://schemas.microsoft.com/office/mac/drawingml/2011/main" xmlns:lc="http://schemas.openxmlformats.org/drawingml/2006/lockedCanvas" val="1"/>
            </a:ext>
          </a:extLst>
        </p:spPr>
        <p:txBody>
          <a:bodyPr wrap="none" lIns="17154" tIns="45720" rIns="17154" bIns="45720" anchor="ctr">
            <a:spAutoFit/>
          </a:bodyPr>
          <a:lstStyle>
            <a:defPPr>
              <a:defRPr lang="en-GB"/>
            </a:defPPr>
            <a:lvl1pPr marL="0" indent="0" algn="ctr" defTabSz="914400" rtl="0" eaLnBrk="1" latinLnBrk="0" hangingPunct="1">
              <a:spcBef>
                <a:spcPts val="0"/>
              </a:spcBef>
              <a:buFont typeface="Arial" panose="020B0604020202020204" pitchFamily="34" charset="0"/>
              <a:buNone/>
              <a:defRPr sz="3200" b="1" kern="1200">
                <a:solidFill>
                  <a:schemeClr val="tx1"/>
                </a:solidFill>
                <a:latin typeface="Lato Black"/>
                <a:ea typeface="Lato Black"/>
                <a:cs typeface="Lato Black"/>
                <a:sym typeface="Lato Black"/>
              </a:defRPr>
            </a:lvl1pPr>
            <a:lvl2pPr marL="270000" indent="-270000" algn="l" defTabSz="914400" rtl="0" eaLnBrk="1" latinLnBrk="0" hangingPunct="1">
              <a:spcBef>
                <a:spcPts val="0"/>
              </a:spcBef>
              <a:buClr>
                <a:schemeClr val="accent1"/>
              </a:buClr>
              <a:buFont typeface="Wingdings" panose="05000000000000000000" pitchFamily="2" charset="2"/>
              <a:buChar char=""/>
              <a:defRPr sz="1600" kern="1200">
                <a:solidFill>
                  <a:schemeClr val="tx1"/>
                </a:solidFill>
                <a:latin typeface="+mn-lt"/>
                <a:ea typeface="+mn-ea"/>
                <a:cs typeface="+mn-cs"/>
              </a:defRPr>
            </a:lvl2pPr>
            <a:lvl3pPr marL="54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3pPr>
            <a:lvl4pPr marL="81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4pPr>
            <a:lvl5pPr marL="108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5pPr>
            <a:lvl6pPr marL="135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6pPr>
            <a:lvl7pPr marL="162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7pPr>
            <a:lvl8pPr marL="189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8pPr>
            <a:lvl9pPr marL="216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9pPr>
          </a:lstStyle>
          <a:p>
            <a:r>
              <a:rPr lang="en-GB" sz="1600" b="0" dirty="0"/>
              <a:t>YOUTH APPLICANTS</a:t>
            </a:r>
            <a:endParaRPr sz="1600" b="0" dirty="0"/>
          </a:p>
        </p:txBody>
      </p:sp>
      <p:sp>
        <p:nvSpPr>
          <p:cNvPr id="121" name="TextBox 87">
            <a:extLst>
              <a:ext uri="{FF2B5EF4-FFF2-40B4-BE49-F238E27FC236}">
                <a16:creationId xmlns:a16="http://schemas.microsoft.com/office/drawing/2014/main" id="{184F1A41-7D14-467E-93AC-CF7E2737AFA3}"/>
              </a:ext>
            </a:extLst>
          </p:cNvPr>
          <p:cNvSpPr txBox="1"/>
          <p:nvPr/>
        </p:nvSpPr>
        <p:spPr>
          <a:xfrm>
            <a:off x="7638103" y="3320374"/>
            <a:ext cx="1104779" cy="430887"/>
          </a:xfrm>
          <a:prstGeom prst="rect">
            <a:avLst/>
          </a:prstGeom>
          <a:noFill/>
        </p:spPr>
        <p:txBody>
          <a:bodyPr wrap="square" lIns="0" tIns="0" rIns="0" bIns="0" rtlCol="0" anchor="t">
            <a:spAutoFit/>
          </a:bodyPr>
          <a:lstStyle>
            <a:defPPr>
              <a:defRPr lang="en-GB"/>
            </a:defPPr>
            <a:lvl1pPr marL="0" indent="0" algn="l" defTabSz="914400" rtl="0" eaLnBrk="1" latinLnBrk="0" hangingPunct="1">
              <a:spcBef>
                <a:spcPts val="0"/>
              </a:spcBef>
              <a:buFont typeface="Arial" panose="020B0604020202020204" pitchFamily="34" charset="0"/>
              <a:buNone/>
              <a:defRPr sz="1600" kern="1200">
                <a:solidFill>
                  <a:schemeClr val="tx1"/>
                </a:solidFill>
                <a:latin typeface="+mn-lt"/>
                <a:ea typeface="+mn-ea"/>
                <a:cs typeface="+mn-cs"/>
              </a:defRPr>
            </a:lvl1pPr>
            <a:lvl2pPr marL="270000" indent="-270000" algn="l" defTabSz="914400" rtl="0" eaLnBrk="1" latinLnBrk="0" hangingPunct="1">
              <a:spcBef>
                <a:spcPts val="0"/>
              </a:spcBef>
              <a:buClr>
                <a:schemeClr val="accent1"/>
              </a:buClr>
              <a:buFont typeface="Wingdings" panose="05000000000000000000" pitchFamily="2" charset="2"/>
              <a:buChar char=""/>
              <a:defRPr sz="1600" kern="1200">
                <a:solidFill>
                  <a:schemeClr val="tx1"/>
                </a:solidFill>
                <a:latin typeface="+mn-lt"/>
                <a:ea typeface="+mn-ea"/>
                <a:cs typeface="+mn-cs"/>
              </a:defRPr>
            </a:lvl2pPr>
            <a:lvl3pPr marL="54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3pPr>
            <a:lvl4pPr marL="81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4pPr>
            <a:lvl5pPr marL="108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5pPr>
            <a:lvl6pPr marL="135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6pPr>
            <a:lvl7pPr marL="162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7pPr>
            <a:lvl8pPr marL="189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8pPr>
            <a:lvl9pPr marL="216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9pPr>
          </a:lstStyle>
          <a:p>
            <a:r>
              <a:rPr lang="en-US" sz="2800" b="1">
                <a:solidFill>
                  <a:srgbClr val="C00000"/>
                </a:solidFill>
              </a:rPr>
              <a:t> </a:t>
            </a:r>
            <a:r>
              <a:rPr lang="en-US" sz="1400"/>
              <a:t>submissions</a:t>
            </a:r>
            <a:endParaRPr lang="en-GB"/>
          </a:p>
        </p:txBody>
      </p:sp>
      <p:pic>
        <p:nvPicPr>
          <p:cNvPr id="122" name="Picture 121" descr="Logo&#10;&#10;Description automatically generated">
            <a:extLst>
              <a:ext uri="{FF2B5EF4-FFF2-40B4-BE49-F238E27FC236}">
                <a16:creationId xmlns:a16="http://schemas.microsoft.com/office/drawing/2014/main" id="{BB72D648-D82B-4D1E-0366-29022E776E3E}"/>
              </a:ext>
            </a:extLst>
          </p:cNvPr>
          <p:cNvPicPr>
            <a:picLocks noChangeAspect="1"/>
          </p:cNvPicPr>
          <p:nvPr/>
        </p:nvPicPr>
        <p:blipFill>
          <a:blip r:embed="rId4"/>
          <a:stretch>
            <a:fillRect/>
          </a:stretch>
        </p:blipFill>
        <p:spPr>
          <a:xfrm>
            <a:off x="6700013" y="3364624"/>
            <a:ext cx="1360715" cy="646490"/>
          </a:xfrm>
          <a:prstGeom prst="rect">
            <a:avLst/>
          </a:prstGeom>
        </p:spPr>
      </p:pic>
      <p:grpSp>
        <p:nvGrpSpPr>
          <p:cNvPr id="131" name="Group 130">
            <a:extLst>
              <a:ext uri="{FF2B5EF4-FFF2-40B4-BE49-F238E27FC236}">
                <a16:creationId xmlns:a16="http://schemas.microsoft.com/office/drawing/2014/main" id="{78D0AF50-E936-4C18-B7A0-DF57E5E8B9A1}"/>
              </a:ext>
            </a:extLst>
          </p:cNvPr>
          <p:cNvGrpSpPr/>
          <p:nvPr/>
        </p:nvGrpSpPr>
        <p:grpSpPr>
          <a:xfrm>
            <a:off x="6324693" y="4429254"/>
            <a:ext cx="2698274" cy="941140"/>
            <a:chOff x="6209035" y="5729923"/>
            <a:chExt cx="2698274" cy="941140"/>
          </a:xfrm>
        </p:grpSpPr>
        <p:grpSp>
          <p:nvGrpSpPr>
            <p:cNvPr id="132" name="Group 131">
              <a:extLst>
                <a:ext uri="{FF2B5EF4-FFF2-40B4-BE49-F238E27FC236}">
                  <a16:creationId xmlns:a16="http://schemas.microsoft.com/office/drawing/2014/main" id="{8F49293C-73F3-4504-A2A7-4FCF25ACC50B}"/>
                </a:ext>
              </a:extLst>
            </p:cNvPr>
            <p:cNvGrpSpPr/>
            <p:nvPr/>
          </p:nvGrpSpPr>
          <p:grpSpPr>
            <a:xfrm>
              <a:off x="6209035" y="5967368"/>
              <a:ext cx="509807" cy="519737"/>
              <a:chOff x="16788611" y="5331262"/>
              <a:chExt cx="509807" cy="519737"/>
            </a:xfrm>
          </p:grpSpPr>
          <p:sp>
            <p:nvSpPr>
              <p:cNvPr id="135" name="Shape 48">
                <a:extLst>
                  <a:ext uri="{FF2B5EF4-FFF2-40B4-BE49-F238E27FC236}">
                    <a16:creationId xmlns:a16="http://schemas.microsoft.com/office/drawing/2014/main" id="{A24EBF7B-3445-414B-99EC-DCA2298C980F}"/>
                  </a:ext>
                </a:extLst>
              </p:cNvPr>
              <p:cNvSpPr/>
              <p:nvPr/>
            </p:nvSpPr>
            <p:spPr>
              <a:xfrm>
                <a:off x="16788611" y="5331262"/>
                <a:ext cx="509807" cy="519737"/>
              </a:xfrm>
              <a:prstGeom prst="ellipse">
                <a:avLst/>
              </a:prstGeom>
              <a:solidFill>
                <a:schemeClr val="accent6"/>
              </a:solidFill>
              <a:ln w="12700">
                <a:miter lim="400000"/>
              </a:ln>
            </p:spPr>
            <p:txBody>
              <a:bodyPr lIns="17154" rIns="17154" anchor="ctr"/>
              <a:lstStyle>
                <a:defPPr>
                  <a:defRPr lang="en-GB"/>
                </a:defPPr>
                <a:lvl1pPr marL="0" indent="0" algn="l" defTabSz="914400" rtl="0" eaLnBrk="1" latinLnBrk="0" hangingPunct="1">
                  <a:spcBef>
                    <a:spcPts val="0"/>
                  </a:spcBef>
                  <a:buFont typeface="Arial" panose="020B0604020202020204" pitchFamily="34" charset="0"/>
                  <a:buNone/>
                  <a:defRPr sz="1600" kern="1200">
                    <a:solidFill>
                      <a:schemeClr val="tx1"/>
                    </a:solidFill>
                    <a:latin typeface="+mn-lt"/>
                    <a:ea typeface="+mn-ea"/>
                    <a:cs typeface="+mn-cs"/>
                  </a:defRPr>
                </a:lvl1pPr>
                <a:lvl2pPr marL="270000" indent="-270000" algn="l" defTabSz="914400" rtl="0" eaLnBrk="1" latinLnBrk="0" hangingPunct="1">
                  <a:spcBef>
                    <a:spcPts val="0"/>
                  </a:spcBef>
                  <a:buClr>
                    <a:schemeClr val="accent1"/>
                  </a:buClr>
                  <a:buFont typeface="Wingdings" panose="05000000000000000000" pitchFamily="2" charset="2"/>
                  <a:buChar char=""/>
                  <a:defRPr sz="1600" kern="1200">
                    <a:solidFill>
                      <a:schemeClr val="tx1"/>
                    </a:solidFill>
                    <a:latin typeface="+mn-lt"/>
                    <a:ea typeface="+mn-ea"/>
                    <a:cs typeface="+mn-cs"/>
                  </a:defRPr>
                </a:lvl2pPr>
                <a:lvl3pPr marL="54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3pPr>
                <a:lvl4pPr marL="81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4pPr>
                <a:lvl5pPr marL="108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5pPr>
                <a:lvl6pPr marL="135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6pPr>
                <a:lvl7pPr marL="162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7pPr>
                <a:lvl8pPr marL="189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8pPr>
                <a:lvl9pPr marL="216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9pPr>
              </a:lstStyle>
              <a:p>
                <a:pPr algn="ctr">
                  <a:defRPr b="1">
                    <a:solidFill>
                      <a:srgbClr val="FFFFFF"/>
                    </a:solidFill>
                    <a:latin typeface="Roboto Bold"/>
                    <a:ea typeface="Roboto Bold"/>
                    <a:cs typeface="Roboto Bold"/>
                    <a:sym typeface="Roboto Bold"/>
                  </a:defRPr>
                </a:pPr>
                <a:endParaRPr sz="800"/>
              </a:p>
            </p:txBody>
          </p:sp>
          <p:sp>
            <p:nvSpPr>
              <p:cNvPr id="136" name="Shape 56">
                <a:extLst>
                  <a:ext uri="{FF2B5EF4-FFF2-40B4-BE49-F238E27FC236}">
                    <a16:creationId xmlns:a16="http://schemas.microsoft.com/office/drawing/2014/main" id="{ABCD8F55-979C-40B9-B68E-7840EC27385D}"/>
                  </a:ext>
                </a:extLst>
              </p:cNvPr>
              <p:cNvSpPr/>
              <p:nvPr/>
            </p:nvSpPr>
            <p:spPr>
              <a:xfrm>
                <a:off x="16943158" y="5472619"/>
                <a:ext cx="203793" cy="249482"/>
              </a:xfrm>
              <a:custGeom>
                <a:avLst/>
                <a:gdLst/>
                <a:ahLst/>
                <a:cxnLst>
                  <a:cxn ang="0">
                    <a:pos x="wd2" y="hd2"/>
                  </a:cxn>
                  <a:cxn ang="5400000">
                    <a:pos x="wd2" y="hd2"/>
                  </a:cxn>
                  <a:cxn ang="10800000">
                    <a:pos x="wd2" y="hd2"/>
                  </a:cxn>
                  <a:cxn ang="16200000">
                    <a:pos x="wd2" y="hd2"/>
                  </a:cxn>
                </a:cxnLst>
                <a:rect l="0" t="0" r="r" b="b"/>
                <a:pathLst>
                  <a:path w="21600" h="21600" extrusionOk="0">
                    <a:moveTo>
                      <a:pt x="4200" y="7855"/>
                    </a:moveTo>
                    <a:lnTo>
                      <a:pt x="7800" y="7855"/>
                    </a:lnTo>
                    <a:cubicBezTo>
                      <a:pt x="8132" y="7855"/>
                      <a:pt x="8400" y="7635"/>
                      <a:pt x="8400" y="7364"/>
                    </a:cubicBezTo>
                    <a:cubicBezTo>
                      <a:pt x="8400" y="7092"/>
                      <a:pt x="8132" y="6873"/>
                      <a:pt x="7800" y="6873"/>
                    </a:cubicBezTo>
                    <a:lnTo>
                      <a:pt x="4200" y="6873"/>
                    </a:lnTo>
                    <a:cubicBezTo>
                      <a:pt x="3868" y="6873"/>
                      <a:pt x="3600" y="7092"/>
                      <a:pt x="3600" y="7364"/>
                    </a:cubicBezTo>
                    <a:cubicBezTo>
                      <a:pt x="3600" y="7635"/>
                      <a:pt x="3868" y="7855"/>
                      <a:pt x="4200" y="7855"/>
                    </a:cubicBezTo>
                    <a:moveTo>
                      <a:pt x="4200" y="11782"/>
                    </a:moveTo>
                    <a:lnTo>
                      <a:pt x="16200" y="11782"/>
                    </a:lnTo>
                    <a:cubicBezTo>
                      <a:pt x="16532" y="11782"/>
                      <a:pt x="16800" y="11562"/>
                      <a:pt x="16800" y="11291"/>
                    </a:cubicBezTo>
                    <a:cubicBezTo>
                      <a:pt x="16800" y="11020"/>
                      <a:pt x="16532" y="10800"/>
                      <a:pt x="16200" y="10800"/>
                    </a:cubicBezTo>
                    <a:lnTo>
                      <a:pt x="4200" y="10800"/>
                    </a:lnTo>
                    <a:cubicBezTo>
                      <a:pt x="3868" y="10800"/>
                      <a:pt x="3600" y="11020"/>
                      <a:pt x="3600" y="11291"/>
                    </a:cubicBezTo>
                    <a:cubicBezTo>
                      <a:pt x="3600" y="11562"/>
                      <a:pt x="3868" y="11782"/>
                      <a:pt x="4200" y="11782"/>
                    </a:cubicBezTo>
                    <a:moveTo>
                      <a:pt x="4200" y="9818"/>
                    </a:moveTo>
                    <a:lnTo>
                      <a:pt x="11400" y="9818"/>
                    </a:lnTo>
                    <a:cubicBezTo>
                      <a:pt x="11732" y="9818"/>
                      <a:pt x="12000" y="9599"/>
                      <a:pt x="12000" y="9327"/>
                    </a:cubicBezTo>
                    <a:cubicBezTo>
                      <a:pt x="12000" y="9056"/>
                      <a:pt x="11732" y="8836"/>
                      <a:pt x="11400" y="8836"/>
                    </a:cubicBezTo>
                    <a:lnTo>
                      <a:pt x="4200" y="8836"/>
                    </a:lnTo>
                    <a:cubicBezTo>
                      <a:pt x="3868" y="8836"/>
                      <a:pt x="3600" y="9056"/>
                      <a:pt x="3600" y="9327"/>
                    </a:cubicBezTo>
                    <a:cubicBezTo>
                      <a:pt x="3600" y="9599"/>
                      <a:pt x="3868" y="9818"/>
                      <a:pt x="4200" y="9818"/>
                    </a:cubicBezTo>
                    <a:moveTo>
                      <a:pt x="4200" y="5891"/>
                    </a:moveTo>
                    <a:lnTo>
                      <a:pt x="15000" y="5891"/>
                    </a:lnTo>
                    <a:cubicBezTo>
                      <a:pt x="15332" y="5891"/>
                      <a:pt x="15600" y="5671"/>
                      <a:pt x="15600" y="5400"/>
                    </a:cubicBezTo>
                    <a:cubicBezTo>
                      <a:pt x="15600" y="5129"/>
                      <a:pt x="15332" y="4909"/>
                      <a:pt x="15000" y="4909"/>
                    </a:cubicBezTo>
                    <a:lnTo>
                      <a:pt x="4200" y="4909"/>
                    </a:lnTo>
                    <a:cubicBezTo>
                      <a:pt x="3868" y="4909"/>
                      <a:pt x="3600" y="5129"/>
                      <a:pt x="3600" y="5400"/>
                    </a:cubicBezTo>
                    <a:cubicBezTo>
                      <a:pt x="3600" y="5671"/>
                      <a:pt x="3868" y="5891"/>
                      <a:pt x="4200" y="5891"/>
                    </a:cubicBezTo>
                    <a:moveTo>
                      <a:pt x="20400" y="13745"/>
                    </a:moveTo>
                    <a:lnTo>
                      <a:pt x="1200" y="13745"/>
                    </a:lnTo>
                    <a:lnTo>
                      <a:pt x="1200" y="2945"/>
                    </a:lnTo>
                    <a:lnTo>
                      <a:pt x="20400" y="2945"/>
                    </a:lnTo>
                    <a:cubicBezTo>
                      <a:pt x="20400" y="2945"/>
                      <a:pt x="20400" y="13745"/>
                      <a:pt x="20400" y="13745"/>
                    </a:cubicBezTo>
                    <a:close/>
                    <a:moveTo>
                      <a:pt x="11400" y="20618"/>
                    </a:moveTo>
                    <a:lnTo>
                      <a:pt x="10200" y="20618"/>
                    </a:lnTo>
                    <a:lnTo>
                      <a:pt x="10200" y="14727"/>
                    </a:lnTo>
                    <a:lnTo>
                      <a:pt x="11400" y="14727"/>
                    </a:lnTo>
                    <a:cubicBezTo>
                      <a:pt x="11400" y="14727"/>
                      <a:pt x="11400" y="20618"/>
                      <a:pt x="11400" y="20618"/>
                    </a:cubicBezTo>
                    <a:close/>
                    <a:moveTo>
                      <a:pt x="10200" y="982"/>
                    </a:moveTo>
                    <a:lnTo>
                      <a:pt x="11400" y="982"/>
                    </a:lnTo>
                    <a:lnTo>
                      <a:pt x="11400" y="1964"/>
                    </a:lnTo>
                    <a:lnTo>
                      <a:pt x="10200" y="1964"/>
                    </a:lnTo>
                    <a:cubicBezTo>
                      <a:pt x="10200" y="1964"/>
                      <a:pt x="10200" y="982"/>
                      <a:pt x="10200" y="982"/>
                    </a:cubicBezTo>
                    <a:close/>
                    <a:moveTo>
                      <a:pt x="20400" y="1964"/>
                    </a:moveTo>
                    <a:lnTo>
                      <a:pt x="12600" y="1964"/>
                    </a:lnTo>
                    <a:lnTo>
                      <a:pt x="12600" y="982"/>
                    </a:lnTo>
                    <a:cubicBezTo>
                      <a:pt x="12600" y="440"/>
                      <a:pt x="12062" y="0"/>
                      <a:pt x="11400" y="0"/>
                    </a:cubicBezTo>
                    <a:lnTo>
                      <a:pt x="10200" y="0"/>
                    </a:lnTo>
                    <a:cubicBezTo>
                      <a:pt x="9537" y="0"/>
                      <a:pt x="9000" y="440"/>
                      <a:pt x="9000" y="982"/>
                    </a:cubicBezTo>
                    <a:lnTo>
                      <a:pt x="9000" y="1964"/>
                    </a:lnTo>
                    <a:lnTo>
                      <a:pt x="1200" y="1964"/>
                    </a:lnTo>
                    <a:cubicBezTo>
                      <a:pt x="537" y="1964"/>
                      <a:pt x="0" y="2404"/>
                      <a:pt x="0" y="2945"/>
                    </a:cubicBezTo>
                    <a:lnTo>
                      <a:pt x="0" y="13745"/>
                    </a:lnTo>
                    <a:cubicBezTo>
                      <a:pt x="0" y="14287"/>
                      <a:pt x="537" y="14727"/>
                      <a:pt x="1200" y="14727"/>
                    </a:cubicBezTo>
                    <a:lnTo>
                      <a:pt x="9000" y="14727"/>
                    </a:lnTo>
                    <a:lnTo>
                      <a:pt x="9000" y="20618"/>
                    </a:lnTo>
                    <a:cubicBezTo>
                      <a:pt x="9000" y="21160"/>
                      <a:pt x="9537" y="21600"/>
                      <a:pt x="10200" y="21600"/>
                    </a:cubicBezTo>
                    <a:lnTo>
                      <a:pt x="11400" y="21600"/>
                    </a:lnTo>
                    <a:cubicBezTo>
                      <a:pt x="12062" y="21600"/>
                      <a:pt x="12600" y="21160"/>
                      <a:pt x="12600" y="20618"/>
                    </a:cubicBezTo>
                    <a:lnTo>
                      <a:pt x="12600" y="14727"/>
                    </a:lnTo>
                    <a:lnTo>
                      <a:pt x="20400" y="14727"/>
                    </a:lnTo>
                    <a:cubicBezTo>
                      <a:pt x="21062" y="14727"/>
                      <a:pt x="21600" y="14287"/>
                      <a:pt x="21600" y="13745"/>
                    </a:cubicBezTo>
                    <a:lnTo>
                      <a:pt x="21600" y="2945"/>
                    </a:lnTo>
                    <a:cubicBezTo>
                      <a:pt x="21600" y="2404"/>
                      <a:pt x="21062" y="1964"/>
                      <a:pt x="20400" y="1964"/>
                    </a:cubicBezTo>
                    <a:moveTo>
                      <a:pt x="17400" y="8836"/>
                    </a:moveTo>
                    <a:lnTo>
                      <a:pt x="13800" y="8836"/>
                    </a:lnTo>
                    <a:cubicBezTo>
                      <a:pt x="13468" y="8836"/>
                      <a:pt x="13200" y="9056"/>
                      <a:pt x="13200" y="9327"/>
                    </a:cubicBezTo>
                    <a:cubicBezTo>
                      <a:pt x="13200" y="9599"/>
                      <a:pt x="13468" y="9818"/>
                      <a:pt x="13800" y="9818"/>
                    </a:cubicBezTo>
                    <a:lnTo>
                      <a:pt x="17400" y="9818"/>
                    </a:lnTo>
                    <a:cubicBezTo>
                      <a:pt x="17732" y="9818"/>
                      <a:pt x="18000" y="9599"/>
                      <a:pt x="18000" y="9327"/>
                    </a:cubicBezTo>
                    <a:cubicBezTo>
                      <a:pt x="18000" y="9056"/>
                      <a:pt x="17732" y="8836"/>
                      <a:pt x="17400" y="8836"/>
                    </a:cubicBezTo>
                    <a:moveTo>
                      <a:pt x="9600" y="7364"/>
                    </a:moveTo>
                    <a:cubicBezTo>
                      <a:pt x="9600" y="7635"/>
                      <a:pt x="9868" y="7855"/>
                      <a:pt x="10200" y="7855"/>
                    </a:cubicBezTo>
                    <a:lnTo>
                      <a:pt x="17400" y="7855"/>
                    </a:lnTo>
                    <a:cubicBezTo>
                      <a:pt x="17732" y="7855"/>
                      <a:pt x="18000" y="7635"/>
                      <a:pt x="18000" y="7364"/>
                    </a:cubicBezTo>
                    <a:cubicBezTo>
                      <a:pt x="18000" y="7092"/>
                      <a:pt x="17732" y="6873"/>
                      <a:pt x="17400" y="6873"/>
                    </a:cubicBezTo>
                    <a:lnTo>
                      <a:pt x="10200" y="6873"/>
                    </a:lnTo>
                    <a:cubicBezTo>
                      <a:pt x="9868" y="6873"/>
                      <a:pt x="9600" y="7092"/>
                      <a:pt x="9600" y="7364"/>
                    </a:cubicBezTo>
                  </a:path>
                </a:pathLst>
              </a:custGeom>
              <a:solidFill>
                <a:srgbClr val="FFFFFF"/>
              </a:solidFill>
              <a:ln w="12700">
                <a:miter lim="400000"/>
              </a:ln>
            </p:spPr>
            <p:txBody>
              <a:bodyPr lIns="17154" rIns="17154" anchor="ctr"/>
              <a:lstStyle>
                <a:defPPr>
                  <a:defRPr lang="en-GB"/>
                </a:defPPr>
                <a:lvl1pPr marL="0" indent="0" algn="l" defTabSz="914400" rtl="0" eaLnBrk="1" latinLnBrk="0" hangingPunct="1">
                  <a:spcBef>
                    <a:spcPts val="0"/>
                  </a:spcBef>
                  <a:buFont typeface="Arial" panose="020B0604020202020204" pitchFamily="34" charset="0"/>
                  <a:buNone/>
                  <a:defRPr sz="1600" kern="1200">
                    <a:solidFill>
                      <a:schemeClr val="tx1"/>
                    </a:solidFill>
                    <a:latin typeface="+mn-lt"/>
                    <a:ea typeface="+mn-ea"/>
                    <a:cs typeface="+mn-cs"/>
                  </a:defRPr>
                </a:lvl1pPr>
                <a:lvl2pPr marL="270000" indent="-270000" algn="l" defTabSz="914400" rtl="0" eaLnBrk="1" latinLnBrk="0" hangingPunct="1">
                  <a:spcBef>
                    <a:spcPts val="0"/>
                  </a:spcBef>
                  <a:buClr>
                    <a:schemeClr val="accent1"/>
                  </a:buClr>
                  <a:buFont typeface="Wingdings" panose="05000000000000000000" pitchFamily="2" charset="2"/>
                  <a:buChar char=""/>
                  <a:defRPr sz="1600" kern="1200">
                    <a:solidFill>
                      <a:schemeClr val="tx1"/>
                    </a:solidFill>
                    <a:latin typeface="+mn-lt"/>
                    <a:ea typeface="+mn-ea"/>
                    <a:cs typeface="+mn-cs"/>
                  </a:defRPr>
                </a:lvl2pPr>
                <a:lvl3pPr marL="54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3pPr>
                <a:lvl4pPr marL="81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4pPr>
                <a:lvl5pPr marL="108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5pPr>
                <a:lvl6pPr marL="135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6pPr>
                <a:lvl7pPr marL="162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7pPr>
                <a:lvl8pPr marL="189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8pPr>
                <a:lvl9pPr marL="216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9pPr>
              </a:lstStyle>
              <a:p>
                <a:pPr defTabSz="171490">
                  <a:defRPr sz="2900">
                    <a:solidFill>
                      <a:srgbClr val="FFFFFF"/>
                    </a:solidFill>
                    <a:effectLst>
                      <a:outerShdw blurRad="38100" dist="12700" dir="5400000" rotWithShape="0">
                        <a:srgbClr val="000000">
                          <a:alpha val="50000"/>
                        </a:srgbClr>
                      </a:outerShdw>
                    </a:effectLst>
                  </a:defRPr>
                </a:pPr>
                <a:endParaRPr sz="1200"/>
              </a:p>
            </p:txBody>
          </p:sp>
        </p:grpSp>
        <p:sp>
          <p:nvSpPr>
            <p:cNvPr id="133" name="Shape 66">
              <a:extLst>
                <a:ext uri="{FF2B5EF4-FFF2-40B4-BE49-F238E27FC236}">
                  <a16:creationId xmlns:a16="http://schemas.microsoft.com/office/drawing/2014/main" id="{2DE40816-EF43-4A87-B05B-70210BBC0B27}"/>
                </a:ext>
              </a:extLst>
            </p:cNvPr>
            <p:cNvSpPr/>
            <p:nvPr/>
          </p:nvSpPr>
          <p:spPr>
            <a:xfrm>
              <a:off x="6850597" y="5729923"/>
              <a:ext cx="1094228" cy="400110"/>
            </a:xfrm>
            <a:prstGeom prst="rect">
              <a:avLst/>
            </a:prstGeom>
            <a:ln w="12700">
              <a:miter lim="400000"/>
            </a:ln>
            <a:extLst>
              <a:ext uri="{C572A759-6A51-4108-AA02-DFA0A04FC94B}">
                <ma14:wrappingTextBoxFlag xmlns="" xmlns:ma14="http://schemas.microsoft.com/office/mac/drawingml/2011/main" xmlns:lc="http://schemas.openxmlformats.org/drawingml/2006/lockedCanvas" val="1"/>
              </a:ext>
            </a:extLst>
          </p:spPr>
          <p:txBody>
            <a:bodyPr wrap="none" lIns="17154" tIns="45720" rIns="17154" bIns="45720" anchor="ctr">
              <a:spAutoFit/>
            </a:bodyPr>
            <a:lstStyle>
              <a:defPPr>
                <a:defRPr lang="en-GB"/>
              </a:defPPr>
              <a:lvl1pPr marL="0" indent="0" algn="ctr" defTabSz="914400" rtl="0" eaLnBrk="1" latinLnBrk="0" hangingPunct="1">
                <a:spcBef>
                  <a:spcPts val="0"/>
                </a:spcBef>
                <a:buFont typeface="Arial" panose="020B0604020202020204" pitchFamily="34" charset="0"/>
                <a:buNone/>
                <a:defRPr sz="3200" b="1" kern="1200">
                  <a:solidFill>
                    <a:schemeClr val="tx1"/>
                  </a:solidFill>
                  <a:latin typeface="Lato Black"/>
                  <a:ea typeface="Lato Black"/>
                  <a:cs typeface="Lato Black"/>
                  <a:sym typeface="Lato Black"/>
                </a:defRPr>
              </a:lvl1pPr>
              <a:lvl2pPr marL="270000" indent="-270000" algn="l" defTabSz="914400" rtl="0" eaLnBrk="1" latinLnBrk="0" hangingPunct="1">
                <a:spcBef>
                  <a:spcPts val="0"/>
                </a:spcBef>
                <a:buClr>
                  <a:schemeClr val="accent1"/>
                </a:buClr>
                <a:buFont typeface="Wingdings" panose="05000000000000000000" pitchFamily="2" charset="2"/>
                <a:buChar char=""/>
                <a:defRPr sz="1600" kern="1200">
                  <a:solidFill>
                    <a:schemeClr val="tx1"/>
                  </a:solidFill>
                  <a:latin typeface="+mn-lt"/>
                  <a:ea typeface="+mn-ea"/>
                  <a:cs typeface="+mn-cs"/>
                </a:defRPr>
              </a:lvl2pPr>
              <a:lvl3pPr marL="54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3pPr>
              <a:lvl4pPr marL="81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4pPr>
              <a:lvl5pPr marL="108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5pPr>
              <a:lvl6pPr marL="135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6pPr>
              <a:lvl7pPr marL="162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7pPr>
              <a:lvl8pPr marL="189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8pPr>
              <a:lvl9pPr marL="216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9pPr>
            </a:lstStyle>
            <a:p>
              <a:r>
                <a:rPr lang="en-US" sz="2000" dirty="0">
                  <a:solidFill>
                    <a:srgbClr val="C00000"/>
                  </a:solidFill>
                </a:rPr>
                <a:t>WINNER</a:t>
              </a:r>
            </a:p>
          </p:txBody>
        </p:sp>
        <p:sp>
          <p:nvSpPr>
            <p:cNvPr id="134" name="TextBox 93">
              <a:extLst>
                <a:ext uri="{FF2B5EF4-FFF2-40B4-BE49-F238E27FC236}">
                  <a16:creationId xmlns:a16="http://schemas.microsoft.com/office/drawing/2014/main" id="{F54F4EE6-345F-4964-8968-9F423896B7BB}"/>
                </a:ext>
              </a:extLst>
            </p:cNvPr>
            <p:cNvSpPr txBox="1"/>
            <p:nvPr/>
          </p:nvSpPr>
          <p:spPr>
            <a:xfrm>
              <a:off x="6788079" y="6122195"/>
              <a:ext cx="2119230" cy="548868"/>
            </a:xfrm>
            <a:prstGeom prst="rect">
              <a:avLst/>
            </a:prstGeom>
            <a:noFill/>
          </p:spPr>
          <p:txBody>
            <a:bodyPr wrap="square">
              <a:spAutoFit/>
            </a:bodyPr>
            <a:lstStyle>
              <a:defPPr>
                <a:defRPr lang="en-GB"/>
              </a:defPPr>
              <a:lvl1pPr marL="0" indent="0" algn="l" defTabSz="914400" rtl="0" eaLnBrk="1" latinLnBrk="0" hangingPunct="1">
                <a:spcBef>
                  <a:spcPts val="0"/>
                </a:spcBef>
                <a:buFont typeface="Arial" panose="020B0604020202020204" pitchFamily="34" charset="0"/>
                <a:buNone/>
                <a:defRPr sz="1600" kern="1200">
                  <a:solidFill>
                    <a:schemeClr val="tx1"/>
                  </a:solidFill>
                  <a:latin typeface="+mn-lt"/>
                  <a:ea typeface="+mn-ea"/>
                  <a:cs typeface="+mn-cs"/>
                </a:defRPr>
              </a:lvl1pPr>
              <a:lvl2pPr marL="270000" indent="-270000" algn="l" defTabSz="914400" rtl="0" eaLnBrk="1" latinLnBrk="0" hangingPunct="1">
                <a:spcBef>
                  <a:spcPts val="0"/>
                </a:spcBef>
                <a:buClr>
                  <a:schemeClr val="accent1"/>
                </a:buClr>
                <a:buFont typeface="Wingdings" panose="05000000000000000000" pitchFamily="2" charset="2"/>
                <a:buChar char=""/>
                <a:defRPr sz="1600" kern="1200">
                  <a:solidFill>
                    <a:schemeClr val="tx1"/>
                  </a:solidFill>
                  <a:latin typeface="+mn-lt"/>
                  <a:ea typeface="+mn-ea"/>
                  <a:cs typeface="+mn-cs"/>
                </a:defRPr>
              </a:lvl2pPr>
              <a:lvl3pPr marL="54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3pPr>
              <a:lvl4pPr marL="81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4pPr>
              <a:lvl5pPr marL="108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5pPr>
              <a:lvl6pPr marL="135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6pPr>
              <a:lvl7pPr marL="162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7pPr>
              <a:lvl8pPr marL="189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8pPr>
              <a:lvl9pPr marL="216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9pPr>
            </a:lstStyle>
            <a:p>
              <a:pPr defTabSz="408081">
                <a:spcBef>
                  <a:spcPts val="188"/>
                </a:spcBef>
                <a:defRPr sz="2400"/>
              </a:pPr>
              <a:r>
                <a:rPr lang="en-US" sz="1400" dirty="0" err="1"/>
                <a:t>Pelajar</a:t>
              </a:r>
              <a:r>
                <a:rPr lang="en-US" sz="1400" dirty="0"/>
                <a:t> </a:t>
              </a:r>
              <a:r>
                <a:rPr lang="en-US" sz="1400" dirty="0" err="1"/>
                <a:t>Peduli</a:t>
              </a:r>
              <a:r>
                <a:rPr lang="en-US" sz="1400" dirty="0"/>
                <a:t> Gizi</a:t>
              </a:r>
            </a:p>
            <a:p>
              <a:pPr defTabSz="408081">
                <a:spcBef>
                  <a:spcPts val="188"/>
                </a:spcBef>
                <a:defRPr sz="2400"/>
              </a:pPr>
              <a:r>
                <a:rPr lang="en-US" sz="1400" dirty="0"/>
                <a:t>Food Investigator Game</a:t>
              </a:r>
            </a:p>
          </p:txBody>
        </p:sp>
      </p:grpSp>
      <p:sp>
        <p:nvSpPr>
          <p:cNvPr id="137" name="object 13">
            <a:extLst>
              <a:ext uri="{FF2B5EF4-FFF2-40B4-BE49-F238E27FC236}">
                <a16:creationId xmlns:a16="http://schemas.microsoft.com/office/drawing/2014/main" id="{8032B05A-1841-43AA-BD9D-50810AEDA949}"/>
              </a:ext>
            </a:extLst>
          </p:cNvPr>
          <p:cNvSpPr txBox="1">
            <a:spLocks/>
          </p:cNvSpPr>
          <p:nvPr/>
        </p:nvSpPr>
        <p:spPr bwMode="gray">
          <a:xfrm>
            <a:off x="6659349" y="5449810"/>
            <a:ext cx="4207271" cy="1200329"/>
          </a:xfrm>
          <a:prstGeom prst="rect">
            <a:avLst/>
          </a:prstGeom>
        </p:spPr>
        <p:txBody>
          <a:bodyPr vert="horz" wrap="square" lIns="0" tIns="20320" rIns="0" bIns="0" rtlCol="0" anchor="ctr" anchorCtr="0">
            <a:spAutoFit/>
          </a:bodyPr>
          <a:lstStyle>
            <a:defPPr>
              <a:defRPr lang="en-GB"/>
            </a:defPPr>
            <a:lvl1pPr marL="0" indent="0" algn="l" defTabSz="914400" rtl="0" eaLnBrk="1" latinLnBrk="0" hangingPunct="1">
              <a:lnSpc>
                <a:spcPct val="95000"/>
              </a:lnSpc>
              <a:spcBef>
                <a:spcPct val="0"/>
              </a:spcBef>
              <a:buFont typeface="Arial" panose="020B0604020202020204" pitchFamily="34" charset="0"/>
              <a:buNone/>
              <a:defRPr sz="1400" b="0" i="0" kern="1200">
                <a:solidFill>
                  <a:schemeClr val="tx1"/>
                </a:solidFill>
                <a:latin typeface="Arial"/>
                <a:ea typeface="+mj-ea"/>
                <a:cs typeface="Arial"/>
              </a:defRPr>
            </a:lvl1pPr>
            <a:lvl2pPr marL="270000" indent="-270000" algn="l" defTabSz="914400" rtl="0" eaLnBrk="1" latinLnBrk="0" hangingPunct="1">
              <a:spcBef>
                <a:spcPts val="0"/>
              </a:spcBef>
              <a:buClr>
                <a:schemeClr val="accent1"/>
              </a:buClr>
              <a:buFont typeface="Wingdings" panose="05000000000000000000" pitchFamily="2" charset="2"/>
              <a:buChar char=""/>
              <a:defRPr sz="1600" kern="1200">
                <a:solidFill>
                  <a:schemeClr val="tx1"/>
                </a:solidFill>
                <a:latin typeface="+mn-lt"/>
                <a:ea typeface="+mn-ea"/>
                <a:cs typeface="+mn-cs"/>
              </a:defRPr>
            </a:lvl2pPr>
            <a:lvl3pPr marL="54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3pPr>
            <a:lvl4pPr marL="81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4pPr>
            <a:lvl5pPr marL="108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5pPr>
            <a:lvl6pPr marL="135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6pPr>
            <a:lvl7pPr marL="162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7pPr>
            <a:lvl8pPr marL="189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8pPr>
            <a:lvl9pPr marL="2160000" indent="-270000" algn="l" defTabSz="914400" rtl="0" eaLnBrk="1" latinLnBrk="0" hangingPunct="1">
              <a:spcBef>
                <a:spcPts val="0"/>
              </a:spcBef>
              <a:buClr>
                <a:schemeClr val="accent1"/>
              </a:buClr>
              <a:buFont typeface="Lato Light" pitchFamily="34" charset="0"/>
              <a:buChar char="–"/>
              <a:defRPr sz="1600" kern="1200">
                <a:solidFill>
                  <a:schemeClr val="tx1"/>
                </a:solidFill>
                <a:latin typeface="+mn-lt"/>
                <a:ea typeface="+mn-ea"/>
                <a:cs typeface="+mn-cs"/>
              </a:defRPr>
            </a:lvl9pPr>
          </a:lstStyle>
          <a:p>
            <a:pPr marL="298450" marR="5080" indent="-285750">
              <a:lnSpc>
                <a:spcPct val="100000"/>
              </a:lnSpc>
              <a:spcBef>
                <a:spcPts val="160"/>
              </a:spcBef>
              <a:spcAft>
                <a:spcPts val="600"/>
              </a:spcAft>
              <a:buFont typeface="Arial" panose="020B0604020202020204" pitchFamily="34" charset="0"/>
              <a:buChar char="•"/>
            </a:pPr>
            <a:r>
              <a:rPr lang="en-US" dirty="0">
                <a:latin typeface="+mn-lt"/>
                <a:ea typeface="+mn-ea"/>
                <a:cs typeface="+mn-cs"/>
              </a:rPr>
              <a:t>A game to raise awareness about the importance of reading and understanding food labels for making better food choices. </a:t>
            </a:r>
          </a:p>
          <a:p>
            <a:pPr marL="298450" marR="5080" indent="-285750">
              <a:lnSpc>
                <a:spcPct val="100000"/>
              </a:lnSpc>
              <a:spcBef>
                <a:spcPts val="160"/>
              </a:spcBef>
              <a:spcAft>
                <a:spcPts val="600"/>
              </a:spcAft>
              <a:buFont typeface="Arial" panose="020B0604020202020204" pitchFamily="34" charset="0"/>
              <a:buChar char="•"/>
            </a:pPr>
            <a:r>
              <a:rPr lang="en-US" dirty="0">
                <a:latin typeface="+mn-lt"/>
                <a:ea typeface="+mn-ea"/>
                <a:cs typeface="+mn-cs"/>
              </a:rPr>
              <a:t>In line with one of MOH’s balanced nutrition messages: to read food packaging label</a:t>
            </a:r>
          </a:p>
        </p:txBody>
      </p:sp>
    </p:spTree>
    <p:extLst>
      <p:ext uri="{BB962C8B-B14F-4D97-AF65-F5344CB8AC3E}">
        <p14:creationId xmlns:p14="http://schemas.microsoft.com/office/powerpoint/2010/main" val="2414466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0" y="-102001"/>
            <a:ext cx="12191981" cy="651307"/>
            <a:chOff x="0" y="0"/>
            <a:chExt cx="24383962" cy="1302615"/>
          </a:xfrm>
        </p:grpSpPr>
        <p:sp>
          <p:nvSpPr>
            <p:cNvPr id="3" name="Freeform 3"/>
            <p:cNvSpPr/>
            <p:nvPr/>
          </p:nvSpPr>
          <p:spPr>
            <a:xfrm>
              <a:off x="0" y="205337"/>
              <a:ext cx="24383962" cy="1097278"/>
            </a:xfrm>
            <a:custGeom>
              <a:avLst/>
              <a:gdLst/>
              <a:ahLst/>
              <a:cxnLst/>
              <a:rect l="l" t="t" r="r" b="b"/>
              <a:pathLst>
                <a:path w="24383962" h="1097278">
                  <a:moveTo>
                    <a:pt x="0" y="0"/>
                  </a:moveTo>
                  <a:lnTo>
                    <a:pt x="24383962" y="0"/>
                  </a:lnTo>
                  <a:lnTo>
                    <a:pt x="24383962" y="1097278"/>
                  </a:lnTo>
                  <a:lnTo>
                    <a:pt x="0" y="1097278"/>
                  </a:lnTo>
                  <a:lnTo>
                    <a:pt x="0" y="0"/>
                  </a:lnTo>
                  <a:close/>
                </a:path>
              </a:pathLst>
            </a:custGeom>
            <a:blipFill>
              <a:blip r:embed="rId2"/>
              <a:stretch>
                <a:fillRect b="-1149999"/>
              </a:stretch>
            </a:blipFill>
          </p:spPr>
          <p:txBody>
            <a:bodyPr/>
            <a:lstStyle/>
            <a:p>
              <a:pPr defTabSz="609630"/>
              <a:endParaRPr lang="en-GB" sz="1200">
                <a:solidFill>
                  <a:prstClr val="black"/>
                </a:solidFill>
                <a:latin typeface="Calibri"/>
              </a:endParaRPr>
            </a:p>
          </p:txBody>
        </p:sp>
        <p:grpSp>
          <p:nvGrpSpPr>
            <p:cNvPr id="4" name="Group 4"/>
            <p:cNvGrpSpPr/>
            <p:nvPr/>
          </p:nvGrpSpPr>
          <p:grpSpPr>
            <a:xfrm>
              <a:off x="17388802" y="0"/>
              <a:ext cx="6995160" cy="1264515"/>
              <a:chOff x="0" y="0"/>
              <a:chExt cx="812800" cy="146930"/>
            </a:xfrm>
          </p:grpSpPr>
          <p:sp>
            <p:nvSpPr>
              <p:cNvPr id="5" name="Freeform 5"/>
              <p:cNvSpPr/>
              <p:nvPr/>
            </p:nvSpPr>
            <p:spPr>
              <a:xfrm>
                <a:off x="0" y="0"/>
                <a:ext cx="812800" cy="146930"/>
              </a:xfrm>
              <a:custGeom>
                <a:avLst/>
                <a:gdLst/>
                <a:ahLst/>
                <a:cxnLst/>
                <a:rect l="l" t="t" r="r" b="b"/>
                <a:pathLst>
                  <a:path w="812800" h="146930">
                    <a:moveTo>
                      <a:pt x="0" y="0"/>
                    </a:moveTo>
                    <a:lnTo>
                      <a:pt x="812800" y="0"/>
                    </a:lnTo>
                    <a:lnTo>
                      <a:pt x="812800" y="146930"/>
                    </a:lnTo>
                    <a:lnTo>
                      <a:pt x="0" y="146930"/>
                    </a:lnTo>
                    <a:close/>
                  </a:path>
                </a:pathLst>
              </a:custGeom>
              <a:solidFill>
                <a:srgbClr val="D87932"/>
              </a:solidFill>
            </p:spPr>
            <p:txBody>
              <a:bodyPr/>
              <a:lstStyle/>
              <a:p>
                <a:pPr defTabSz="609630"/>
                <a:endParaRPr lang="en-GB" sz="1200">
                  <a:solidFill>
                    <a:prstClr val="black"/>
                  </a:solidFill>
                  <a:latin typeface="Calibri"/>
                </a:endParaRPr>
              </a:p>
            </p:txBody>
          </p:sp>
        </p:grpSp>
      </p:grpSp>
      <p:grpSp>
        <p:nvGrpSpPr>
          <p:cNvPr id="6" name="Group 6"/>
          <p:cNvGrpSpPr/>
          <p:nvPr/>
        </p:nvGrpSpPr>
        <p:grpSpPr>
          <a:xfrm>
            <a:off x="735113" y="2122938"/>
            <a:ext cx="2116719" cy="4328102"/>
            <a:chOff x="0" y="0"/>
            <a:chExt cx="4233437" cy="8656204"/>
          </a:xfrm>
        </p:grpSpPr>
        <p:grpSp>
          <p:nvGrpSpPr>
            <p:cNvPr id="7" name="Group 7"/>
            <p:cNvGrpSpPr/>
            <p:nvPr/>
          </p:nvGrpSpPr>
          <p:grpSpPr>
            <a:xfrm>
              <a:off x="0" y="0"/>
              <a:ext cx="4233437" cy="4384984"/>
              <a:chOff x="0" y="0"/>
              <a:chExt cx="812800" cy="841896"/>
            </a:xfrm>
          </p:grpSpPr>
          <p:sp>
            <p:nvSpPr>
              <p:cNvPr id="8" name="Freeform 8"/>
              <p:cNvSpPr/>
              <p:nvPr/>
            </p:nvSpPr>
            <p:spPr>
              <a:xfrm>
                <a:off x="0" y="0"/>
                <a:ext cx="812800" cy="841896"/>
              </a:xfrm>
              <a:custGeom>
                <a:avLst/>
                <a:gdLst/>
                <a:ahLst/>
                <a:cxnLst/>
                <a:rect l="l" t="t" r="r" b="b"/>
                <a:pathLst>
                  <a:path w="812800" h="841896">
                    <a:moveTo>
                      <a:pt x="0" y="0"/>
                    </a:moveTo>
                    <a:lnTo>
                      <a:pt x="812800" y="0"/>
                    </a:lnTo>
                    <a:lnTo>
                      <a:pt x="812800" y="841896"/>
                    </a:lnTo>
                    <a:lnTo>
                      <a:pt x="0" y="841896"/>
                    </a:lnTo>
                    <a:close/>
                  </a:path>
                </a:pathLst>
              </a:custGeom>
              <a:blipFill>
                <a:blip r:embed="rId3"/>
                <a:stretch>
                  <a:fillRect t="-10255" b="-10255"/>
                </a:stretch>
              </a:blipFill>
            </p:spPr>
            <p:txBody>
              <a:bodyPr/>
              <a:lstStyle/>
              <a:p>
                <a:pPr defTabSz="609630"/>
                <a:endParaRPr lang="en-GB" sz="1200">
                  <a:solidFill>
                    <a:prstClr val="black"/>
                  </a:solidFill>
                  <a:latin typeface="Calibri"/>
                </a:endParaRPr>
              </a:p>
            </p:txBody>
          </p:sp>
        </p:grpSp>
        <p:grpSp>
          <p:nvGrpSpPr>
            <p:cNvPr id="9" name="Group 9"/>
            <p:cNvGrpSpPr/>
            <p:nvPr/>
          </p:nvGrpSpPr>
          <p:grpSpPr>
            <a:xfrm>
              <a:off x="0" y="4384984"/>
              <a:ext cx="4233437" cy="4271220"/>
              <a:chOff x="0" y="0"/>
              <a:chExt cx="778006" cy="784949"/>
            </a:xfrm>
          </p:grpSpPr>
          <p:sp>
            <p:nvSpPr>
              <p:cNvPr id="10" name="Freeform 10"/>
              <p:cNvSpPr/>
              <p:nvPr/>
            </p:nvSpPr>
            <p:spPr>
              <a:xfrm>
                <a:off x="0" y="0"/>
                <a:ext cx="778006" cy="784949"/>
              </a:xfrm>
              <a:custGeom>
                <a:avLst/>
                <a:gdLst/>
                <a:ahLst/>
                <a:cxnLst/>
                <a:rect l="l" t="t" r="r" b="b"/>
                <a:pathLst>
                  <a:path w="778006" h="784949">
                    <a:moveTo>
                      <a:pt x="0" y="0"/>
                    </a:moveTo>
                    <a:lnTo>
                      <a:pt x="778006" y="0"/>
                    </a:lnTo>
                    <a:lnTo>
                      <a:pt x="778006" y="784949"/>
                    </a:lnTo>
                    <a:lnTo>
                      <a:pt x="0" y="784949"/>
                    </a:lnTo>
                    <a:close/>
                  </a:path>
                </a:pathLst>
              </a:custGeom>
              <a:solidFill>
                <a:srgbClr val="FDA509"/>
              </a:solidFill>
            </p:spPr>
            <p:txBody>
              <a:bodyPr/>
              <a:lstStyle/>
              <a:p>
                <a:pPr defTabSz="609630"/>
                <a:endParaRPr lang="en-GB" sz="1200">
                  <a:solidFill>
                    <a:prstClr val="black"/>
                  </a:solidFill>
                  <a:latin typeface="Calibri"/>
                </a:endParaRPr>
              </a:p>
            </p:txBody>
          </p:sp>
          <p:sp>
            <p:nvSpPr>
              <p:cNvPr id="11" name="TextBox 11"/>
              <p:cNvSpPr txBox="1"/>
              <p:nvPr/>
            </p:nvSpPr>
            <p:spPr>
              <a:xfrm>
                <a:off x="0" y="-38100"/>
                <a:ext cx="778006" cy="823049"/>
              </a:xfrm>
              <a:prstGeom prst="rect">
                <a:avLst/>
              </a:prstGeom>
            </p:spPr>
            <p:txBody>
              <a:bodyPr lIns="36401" tIns="36401" rIns="36401" bIns="36401" rtlCol="0" anchor="ctr"/>
              <a:lstStyle/>
              <a:p>
                <a:pPr algn="ctr" defTabSz="609630">
                  <a:lnSpc>
                    <a:spcPts val="1773"/>
                  </a:lnSpc>
                </a:pPr>
                <a:endParaRPr sz="1200">
                  <a:solidFill>
                    <a:prstClr val="black"/>
                  </a:solidFill>
                  <a:latin typeface="Calibri"/>
                </a:endParaRPr>
              </a:p>
            </p:txBody>
          </p:sp>
        </p:grpSp>
      </p:grpSp>
      <p:grpSp>
        <p:nvGrpSpPr>
          <p:cNvPr id="12" name="Group 12"/>
          <p:cNvGrpSpPr/>
          <p:nvPr/>
        </p:nvGrpSpPr>
        <p:grpSpPr>
          <a:xfrm>
            <a:off x="3281918" y="2122938"/>
            <a:ext cx="2116719" cy="4328102"/>
            <a:chOff x="0" y="0"/>
            <a:chExt cx="4233437" cy="8656204"/>
          </a:xfrm>
        </p:grpSpPr>
        <p:grpSp>
          <p:nvGrpSpPr>
            <p:cNvPr id="13" name="Group 13"/>
            <p:cNvGrpSpPr/>
            <p:nvPr/>
          </p:nvGrpSpPr>
          <p:grpSpPr>
            <a:xfrm>
              <a:off x="0" y="0"/>
              <a:ext cx="4233437" cy="4328102"/>
              <a:chOff x="0" y="0"/>
              <a:chExt cx="812800" cy="830975"/>
            </a:xfrm>
          </p:grpSpPr>
          <p:sp>
            <p:nvSpPr>
              <p:cNvPr id="14" name="Freeform 14"/>
              <p:cNvSpPr/>
              <p:nvPr/>
            </p:nvSpPr>
            <p:spPr>
              <a:xfrm>
                <a:off x="0" y="0"/>
                <a:ext cx="812800" cy="830975"/>
              </a:xfrm>
              <a:custGeom>
                <a:avLst/>
                <a:gdLst/>
                <a:ahLst/>
                <a:cxnLst/>
                <a:rect l="l" t="t" r="r" b="b"/>
                <a:pathLst>
                  <a:path w="812800" h="830975">
                    <a:moveTo>
                      <a:pt x="0" y="0"/>
                    </a:moveTo>
                    <a:lnTo>
                      <a:pt x="812800" y="0"/>
                    </a:lnTo>
                    <a:lnTo>
                      <a:pt x="812800" y="830975"/>
                    </a:lnTo>
                    <a:lnTo>
                      <a:pt x="0" y="830975"/>
                    </a:lnTo>
                    <a:close/>
                  </a:path>
                </a:pathLst>
              </a:custGeom>
              <a:blipFill>
                <a:blip r:embed="rId4"/>
                <a:stretch>
                  <a:fillRect l="-27014" r="-27014"/>
                </a:stretch>
              </a:blipFill>
            </p:spPr>
            <p:txBody>
              <a:bodyPr/>
              <a:lstStyle/>
              <a:p>
                <a:pPr defTabSz="609630"/>
                <a:endParaRPr lang="en-GB" sz="1200">
                  <a:solidFill>
                    <a:prstClr val="black"/>
                  </a:solidFill>
                  <a:latin typeface="Calibri"/>
                </a:endParaRPr>
              </a:p>
            </p:txBody>
          </p:sp>
        </p:grpSp>
        <p:grpSp>
          <p:nvGrpSpPr>
            <p:cNvPr id="15" name="Group 15"/>
            <p:cNvGrpSpPr/>
            <p:nvPr/>
          </p:nvGrpSpPr>
          <p:grpSpPr>
            <a:xfrm>
              <a:off x="0" y="4328102"/>
              <a:ext cx="4233437" cy="4328102"/>
              <a:chOff x="0" y="0"/>
              <a:chExt cx="778006" cy="795403"/>
            </a:xfrm>
          </p:grpSpPr>
          <p:sp>
            <p:nvSpPr>
              <p:cNvPr id="16" name="Freeform 16"/>
              <p:cNvSpPr/>
              <p:nvPr/>
            </p:nvSpPr>
            <p:spPr>
              <a:xfrm>
                <a:off x="0" y="0"/>
                <a:ext cx="778006" cy="795403"/>
              </a:xfrm>
              <a:custGeom>
                <a:avLst/>
                <a:gdLst/>
                <a:ahLst/>
                <a:cxnLst/>
                <a:rect l="l" t="t" r="r" b="b"/>
                <a:pathLst>
                  <a:path w="778006" h="795403">
                    <a:moveTo>
                      <a:pt x="0" y="0"/>
                    </a:moveTo>
                    <a:lnTo>
                      <a:pt x="778006" y="0"/>
                    </a:lnTo>
                    <a:lnTo>
                      <a:pt x="778006" y="795403"/>
                    </a:lnTo>
                    <a:lnTo>
                      <a:pt x="0" y="795403"/>
                    </a:lnTo>
                    <a:close/>
                  </a:path>
                </a:pathLst>
              </a:custGeom>
              <a:solidFill>
                <a:srgbClr val="FDA509"/>
              </a:solidFill>
            </p:spPr>
            <p:txBody>
              <a:bodyPr/>
              <a:lstStyle/>
              <a:p>
                <a:pPr defTabSz="609630"/>
                <a:endParaRPr lang="en-GB" sz="1200">
                  <a:solidFill>
                    <a:prstClr val="black"/>
                  </a:solidFill>
                  <a:latin typeface="Calibri"/>
                </a:endParaRPr>
              </a:p>
            </p:txBody>
          </p:sp>
          <p:sp>
            <p:nvSpPr>
              <p:cNvPr id="17" name="TextBox 17"/>
              <p:cNvSpPr txBox="1"/>
              <p:nvPr/>
            </p:nvSpPr>
            <p:spPr>
              <a:xfrm>
                <a:off x="0" y="-38100"/>
                <a:ext cx="778006" cy="833503"/>
              </a:xfrm>
              <a:prstGeom prst="rect">
                <a:avLst/>
              </a:prstGeom>
            </p:spPr>
            <p:txBody>
              <a:bodyPr lIns="36401" tIns="36401" rIns="36401" bIns="36401" rtlCol="0" anchor="ctr"/>
              <a:lstStyle/>
              <a:p>
                <a:pPr algn="ctr" defTabSz="609630">
                  <a:lnSpc>
                    <a:spcPts val="1773"/>
                  </a:lnSpc>
                </a:pPr>
                <a:endParaRPr sz="1200">
                  <a:solidFill>
                    <a:prstClr val="black"/>
                  </a:solidFill>
                  <a:latin typeface="Calibri"/>
                </a:endParaRPr>
              </a:p>
            </p:txBody>
          </p:sp>
        </p:grpSp>
      </p:grpSp>
      <p:grpSp>
        <p:nvGrpSpPr>
          <p:cNvPr id="18" name="Group 18"/>
          <p:cNvGrpSpPr/>
          <p:nvPr/>
        </p:nvGrpSpPr>
        <p:grpSpPr>
          <a:xfrm>
            <a:off x="5830437" y="2122938"/>
            <a:ext cx="2116719" cy="4328102"/>
            <a:chOff x="0" y="0"/>
            <a:chExt cx="4233437" cy="8656204"/>
          </a:xfrm>
        </p:grpSpPr>
        <p:grpSp>
          <p:nvGrpSpPr>
            <p:cNvPr id="19" name="Group 19"/>
            <p:cNvGrpSpPr/>
            <p:nvPr/>
          </p:nvGrpSpPr>
          <p:grpSpPr>
            <a:xfrm>
              <a:off x="0" y="0"/>
              <a:ext cx="4233437" cy="4328102"/>
              <a:chOff x="0" y="0"/>
              <a:chExt cx="812800" cy="830975"/>
            </a:xfrm>
          </p:grpSpPr>
          <p:sp>
            <p:nvSpPr>
              <p:cNvPr id="20" name="Freeform 20"/>
              <p:cNvSpPr/>
              <p:nvPr/>
            </p:nvSpPr>
            <p:spPr>
              <a:xfrm>
                <a:off x="0" y="0"/>
                <a:ext cx="812800" cy="830975"/>
              </a:xfrm>
              <a:custGeom>
                <a:avLst/>
                <a:gdLst/>
                <a:ahLst/>
                <a:cxnLst/>
                <a:rect l="l" t="t" r="r" b="b"/>
                <a:pathLst>
                  <a:path w="812800" h="830975">
                    <a:moveTo>
                      <a:pt x="0" y="0"/>
                    </a:moveTo>
                    <a:lnTo>
                      <a:pt x="812800" y="0"/>
                    </a:lnTo>
                    <a:lnTo>
                      <a:pt x="812800" y="830975"/>
                    </a:lnTo>
                    <a:lnTo>
                      <a:pt x="0" y="830975"/>
                    </a:lnTo>
                    <a:close/>
                  </a:path>
                </a:pathLst>
              </a:custGeom>
              <a:blipFill>
                <a:blip r:embed="rId5"/>
                <a:stretch>
                  <a:fillRect l="-48495" r="-48495"/>
                </a:stretch>
              </a:blipFill>
            </p:spPr>
            <p:txBody>
              <a:bodyPr/>
              <a:lstStyle/>
              <a:p>
                <a:pPr defTabSz="609630"/>
                <a:endParaRPr lang="en-GB" sz="1200">
                  <a:solidFill>
                    <a:prstClr val="black"/>
                  </a:solidFill>
                  <a:latin typeface="Calibri"/>
                </a:endParaRPr>
              </a:p>
            </p:txBody>
          </p:sp>
        </p:grpSp>
        <p:grpSp>
          <p:nvGrpSpPr>
            <p:cNvPr id="21" name="Group 21"/>
            <p:cNvGrpSpPr/>
            <p:nvPr/>
          </p:nvGrpSpPr>
          <p:grpSpPr>
            <a:xfrm>
              <a:off x="0" y="4328102"/>
              <a:ext cx="4233437" cy="4328102"/>
              <a:chOff x="0" y="0"/>
              <a:chExt cx="778006" cy="795403"/>
            </a:xfrm>
          </p:grpSpPr>
          <p:sp>
            <p:nvSpPr>
              <p:cNvPr id="22" name="Freeform 22"/>
              <p:cNvSpPr/>
              <p:nvPr/>
            </p:nvSpPr>
            <p:spPr>
              <a:xfrm>
                <a:off x="0" y="0"/>
                <a:ext cx="778006" cy="795403"/>
              </a:xfrm>
              <a:custGeom>
                <a:avLst/>
                <a:gdLst/>
                <a:ahLst/>
                <a:cxnLst/>
                <a:rect l="l" t="t" r="r" b="b"/>
                <a:pathLst>
                  <a:path w="778006" h="795403">
                    <a:moveTo>
                      <a:pt x="0" y="0"/>
                    </a:moveTo>
                    <a:lnTo>
                      <a:pt x="778006" y="0"/>
                    </a:lnTo>
                    <a:lnTo>
                      <a:pt x="778006" y="795403"/>
                    </a:lnTo>
                    <a:lnTo>
                      <a:pt x="0" y="795403"/>
                    </a:lnTo>
                    <a:close/>
                  </a:path>
                </a:pathLst>
              </a:custGeom>
              <a:solidFill>
                <a:srgbClr val="FDA509"/>
              </a:solidFill>
            </p:spPr>
            <p:txBody>
              <a:bodyPr/>
              <a:lstStyle/>
              <a:p>
                <a:pPr defTabSz="609630"/>
                <a:endParaRPr lang="en-GB" sz="1200">
                  <a:solidFill>
                    <a:prstClr val="black"/>
                  </a:solidFill>
                  <a:latin typeface="Calibri"/>
                </a:endParaRPr>
              </a:p>
            </p:txBody>
          </p:sp>
          <p:sp>
            <p:nvSpPr>
              <p:cNvPr id="23" name="TextBox 23"/>
              <p:cNvSpPr txBox="1"/>
              <p:nvPr/>
            </p:nvSpPr>
            <p:spPr>
              <a:xfrm>
                <a:off x="0" y="-38100"/>
                <a:ext cx="778006" cy="833503"/>
              </a:xfrm>
              <a:prstGeom prst="rect">
                <a:avLst/>
              </a:prstGeom>
            </p:spPr>
            <p:txBody>
              <a:bodyPr lIns="36401" tIns="36401" rIns="36401" bIns="36401" rtlCol="0" anchor="ctr"/>
              <a:lstStyle/>
              <a:p>
                <a:pPr algn="ctr" defTabSz="609630">
                  <a:lnSpc>
                    <a:spcPts val="1773"/>
                  </a:lnSpc>
                </a:pPr>
                <a:endParaRPr sz="1200">
                  <a:solidFill>
                    <a:prstClr val="black"/>
                  </a:solidFill>
                  <a:latin typeface="Calibri"/>
                </a:endParaRPr>
              </a:p>
            </p:txBody>
          </p:sp>
        </p:grpSp>
      </p:grpSp>
      <p:grpSp>
        <p:nvGrpSpPr>
          <p:cNvPr id="24" name="Group 24"/>
          <p:cNvGrpSpPr/>
          <p:nvPr/>
        </p:nvGrpSpPr>
        <p:grpSpPr>
          <a:xfrm>
            <a:off x="8378955" y="2122938"/>
            <a:ext cx="2116719" cy="4328102"/>
            <a:chOff x="0" y="0"/>
            <a:chExt cx="4233437" cy="8656204"/>
          </a:xfrm>
        </p:grpSpPr>
        <p:grpSp>
          <p:nvGrpSpPr>
            <p:cNvPr id="25" name="Group 25"/>
            <p:cNvGrpSpPr/>
            <p:nvPr/>
          </p:nvGrpSpPr>
          <p:grpSpPr>
            <a:xfrm>
              <a:off x="0" y="0"/>
              <a:ext cx="4233437" cy="4328102"/>
              <a:chOff x="0" y="0"/>
              <a:chExt cx="812800" cy="830975"/>
            </a:xfrm>
          </p:grpSpPr>
          <p:sp>
            <p:nvSpPr>
              <p:cNvPr id="26" name="Freeform 26"/>
              <p:cNvSpPr/>
              <p:nvPr/>
            </p:nvSpPr>
            <p:spPr>
              <a:xfrm>
                <a:off x="0" y="0"/>
                <a:ext cx="812800" cy="830975"/>
              </a:xfrm>
              <a:custGeom>
                <a:avLst/>
                <a:gdLst/>
                <a:ahLst/>
                <a:cxnLst/>
                <a:rect l="l" t="t" r="r" b="b"/>
                <a:pathLst>
                  <a:path w="812800" h="830975">
                    <a:moveTo>
                      <a:pt x="0" y="0"/>
                    </a:moveTo>
                    <a:lnTo>
                      <a:pt x="812800" y="0"/>
                    </a:lnTo>
                    <a:lnTo>
                      <a:pt x="812800" y="830975"/>
                    </a:lnTo>
                    <a:lnTo>
                      <a:pt x="0" y="830975"/>
                    </a:lnTo>
                    <a:close/>
                  </a:path>
                </a:pathLst>
              </a:custGeom>
              <a:blipFill>
                <a:blip r:embed="rId6"/>
                <a:stretch>
                  <a:fillRect l="-43954" r="-43954"/>
                </a:stretch>
              </a:blipFill>
            </p:spPr>
            <p:txBody>
              <a:bodyPr/>
              <a:lstStyle/>
              <a:p>
                <a:pPr defTabSz="609630"/>
                <a:endParaRPr lang="en-GB" sz="1200">
                  <a:solidFill>
                    <a:prstClr val="black"/>
                  </a:solidFill>
                  <a:latin typeface="Calibri"/>
                </a:endParaRPr>
              </a:p>
            </p:txBody>
          </p:sp>
        </p:grpSp>
        <p:grpSp>
          <p:nvGrpSpPr>
            <p:cNvPr id="27" name="Group 27"/>
            <p:cNvGrpSpPr/>
            <p:nvPr/>
          </p:nvGrpSpPr>
          <p:grpSpPr>
            <a:xfrm>
              <a:off x="0" y="4328102"/>
              <a:ext cx="4233437" cy="4328102"/>
              <a:chOff x="0" y="0"/>
              <a:chExt cx="778006" cy="795403"/>
            </a:xfrm>
          </p:grpSpPr>
          <p:sp>
            <p:nvSpPr>
              <p:cNvPr id="28" name="Freeform 28"/>
              <p:cNvSpPr/>
              <p:nvPr/>
            </p:nvSpPr>
            <p:spPr>
              <a:xfrm>
                <a:off x="0" y="0"/>
                <a:ext cx="778006" cy="795403"/>
              </a:xfrm>
              <a:custGeom>
                <a:avLst/>
                <a:gdLst/>
                <a:ahLst/>
                <a:cxnLst/>
                <a:rect l="l" t="t" r="r" b="b"/>
                <a:pathLst>
                  <a:path w="778006" h="795403">
                    <a:moveTo>
                      <a:pt x="0" y="0"/>
                    </a:moveTo>
                    <a:lnTo>
                      <a:pt x="778006" y="0"/>
                    </a:lnTo>
                    <a:lnTo>
                      <a:pt x="778006" y="795403"/>
                    </a:lnTo>
                    <a:lnTo>
                      <a:pt x="0" y="795403"/>
                    </a:lnTo>
                    <a:close/>
                  </a:path>
                </a:pathLst>
              </a:custGeom>
              <a:solidFill>
                <a:srgbClr val="FDA509"/>
              </a:solidFill>
            </p:spPr>
            <p:txBody>
              <a:bodyPr/>
              <a:lstStyle/>
              <a:p>
                <a:pPr defTabSz="609630"/>
                <a:endParaRPr lang="en-GB" sz="1200">
                  <a:solidFill>
                    <a:prstClr val="black"/>
                  </a:solidFill>
                  <a:latin typeface="Calibri"/>
                </a:endParaRPr>
              </a:p>
            </p:txBody>
          </p:sp>
          <p:sp>
            <p:nvSpPr>
              <p:cNvPr id="29" name="TextBox 29"/>
              <p:cNvSpPr txBox="1"/>
              <p:nvPr/>
            </p:nvSpPr>
            <p:spPr>
              <a:xfrm>
                <a:off x="0" y="-38100"/>
                <a:ext cx="778006" cy="833503"/>
              </a:xfrm>
              <a:prstGeom prst="rect">
                <a:avLst/>
              </a:prstGeom>
            </p:spPr>
            <p:txBody>
              <a:bodyPr lIns="36401" tIns="36401" rIns="36401" bIns="36401" rtlCol="0" anchor="ctr"/>
              <a:lstStyle/>
              <a:p>
                <a:pPr algn="ctr" defTabSz="609630">
                  <a:lnSpc>
                    <a:spcPts val="1773"/>
                  </a:lnSpc>
                </a:pPr>
                <a:endParaRPr sz="1200">
                  <a:solidFill>
                    <a:prstClr val="black"/>
                  </a:solidFill>
                  <a:latin typeface="Calibri"/>
                </a:endParaRPr>
              </a:p>
            </p:txBody>
          </p:sp>
        </p:grpSp>
      </p:grpSp>
      <p:sp>
        <p:nvSpPr>
          <p:cNvPr id="30" name="TextBox 30"/>
          <p:cNvSpPr txBox="1"/>
          <p:nvPr/>
        </p:nvSpPr>
        <p:spPr>
          <a:xfrm>
            <a:off x="735113" y="1005711"/>
            <a:ext cx="11233150" cy="448841"/>
          </a:xfrm>
          <a:prstGeom prst="rect">
            <a:avLst/>
          </a:prstGeom>
        </p:spPr>
        <p:txBody>
          <a:bodyPr lIns="0" tIns="0" rIns="0" bIns="0" rtlCol="0" anchor="t">
            <a:spAutoFit/>
          </a:bodyPr>
          <a:lstStyle/>
          <a:p>
            <a:pPr defTabSz="609630">
              <a:lnSpc>
                <a:spcPts val="3520"/>
              </a:lnSpc>
            </a:pPr>
            <a:r>
              <a:rPr lang="en-US" sz="2933" b="1" dirty="0">
                <a:solidFill>
                  <a:srgbClr val="000000"/>
                </a:solidFill>
                <a:latin typeface="Montserrat Bold"/>
                <a:ea typeface="Montserrat Bold"/>
                <a:cs typeface="Montserrat Bold"/>
                <a:sym typeface="Montserrat Bold"/>
              </a:rPr>
              <a:t>Youth as Consumers (Indonesia)</a:t>
            </a:r>
          </a:p>
        </p:txBody>
      </p:sp>
      <p:sp>
        <p:nvSpPr>
          <p:cNvPr id="31" name="TextBox 31"/>
          <p:cNvSpPr txBox="1"/>
          <p:nvPr/>
        </p:nvSpPr>
        <p:spPr>
          <a:xfrm>
            <a:off x="735113" y="1443860"/>
            <a:ext cx="11233150" cy="354969"/>
          </a:xfrm>
          <a:prstGeom prst="rect">
            <a:avLst/>
          </a:prstGeom>
        </p:spPr>
        <p:txBody>
          <a:bodyPr lIns="0" tIns="0" rIns="0" bIns="0" rtlCol="0" anchor="t">
            <a:spAutoFit/>
          </a:bodyPr>
          <a:lstStyle/>
          <a:p>
            <a:pPr defTabSz="609630">
              <a:lnSpc>
                <a:spcPts val="2880"/>
              </a:lnSpc>
            </a:pPr>
            <a:r>
              <a:rPr lang="en-US" sz="2400" b="1">
                <a:solidFill>
                  <a:srgbClr val="B20933"/>
                </a:solidFill>
                <a:latin typeface="Montserrat Bold"/>
                <a:ea typeface="Montserrat Bold"/>
                <a:cs typeface="Montserrat Bold"/>
                <a:sym typeface="Montserrat Bold"/>
              </a:rPr>
              <a:t>GUIDING FOOD CHOICES - THE FOOD INVESTIGATOR GAME</a:t>
            </a:r>
          </a:p>
        </p:txBody>
      </p:sp>
      <p:sp>
        <p:nvSpPr>
          <p:cNvPr id="32" name="TextBox 32"/>
          <p:cNvSpPr txBox="1"/>
          <p:nvPr/>
        </p:nvSpPr>
        <p:spPr>
          <a:xfrm>
            <a:off x="8480556" y="4518630"/>
            <a:ext cx="1963893" cy="1632435"/>
          </a:xfrm>
          <a:prstGeom prst="rect">
            <a:avLst/>
          </a:prstGeom>
        </p:spPr>
        <p:txBody>
          <a:bodyPr lIns="0" tIns="0" rIns="0" bIns="0" rtlCol="0" anchor="t">
            <a:spAutoFit/>
          </a:bodyPr>
          <a:lstStyle/>
          <a:p>
            <a:pPr algn="ctr" defTabSz="609630">
              <a:lnSpc>
                <a:spcPts val="1600"/>
              </a:lnSpc>
              <a:spcBef>
                <a:spcPct val="0"/>
              </a:spcBef>
            </a:pPr>
            <a:r>
              <a:rPr lang="en-US" sz="1333" b="1">
                <a:solidFill>
                  <a:srgbClr val="000000"/>
                </a:solidFill>
                <a:latin typeface="Montserrat Bold"/>
                <a:ea typeface="Montserrat Bold"/>
                <a:cs typeface="Montserrat Bold"/>
                <a:sym typeface="Montserrat Bold"/>
              </a:rPr>
              <a:t>Retail Ranking System </a:t>
            </a:r>
          </a:p>
          <a:p>
            <a:pPr algn="ctr" defTabSz="609630">
              <a:lnSpc>
                <a:spcPts val="1600"/>
              </a:lnSpc>
              <a:spcBef>
                <a:spcPct val="0"/>
              </a:spcBef>
            </a:pPr>
            <a:r>
              <a:rPr lang="en-US" sz="1333">
                <a:solidFill>
                  <a:srgbClr val="000000"/>
                </a:solidFill>
                <a:latin typeface="Montserrat"/>
                <a:ea typeface="Montserrat"/>
                <a:cs typeface="Montserrat"/>
                <a:sym typeface="Montserrat"/>
              </a:rPr>
              <a:t> Allowing teens to rate retailers on their healthy snack options, and prompting vendors to offer healthier products.</a:t>
            </a:r>
          </a:p>
        </p:txBody>
      </p:sp>
      <p:sp>
        <p:nvSpPr>
          <p:cNvPr id="33" name="TextBox 33"/>
          <p:cNvSpPr txBox="1"/>
          <p:nvPr/>
        </p:nvSpPr>
        <p:spPr>
          <a:xfrm>
            <a:off x="836998" y="4518630"/>
            <a:ext cx="1912949" cy="1632435"/>
          </a:xfrm>
          <a:prstGeom prst="rect">
            <a:avLst/>
          </a:prstGeom>
        </p:spPr>
        <p:txBody>
          <a:bodyPr lIns="0" tIns="0" rIns="0" bIns="0" rtlCol="0" anchor="t">
            <a:spAutoFit/>
          </a:bodyPr>
          <a:lstStyle/>
          <a:p>
            <a:pPr algn="ctr" defTabSz="609630">
              <a:lnSpc>
                <a:spcPts val="1600"/>
              </a:lnSpc>
              <a:spcBef>
                <a:spcPct val="0"/>
              </a:spcBef>
            </a:pPr>
            <a:r>
              <a:rPr lang="en-US" sz="1333" b="1">
                <a:solidFill>
                  <a:srgbClr val="000000"/>
                </a:solidFill>
                <a:latin typeface="Montserrat Bold"/>
                <a:ea typeface="Montserrat Bold"/>
                <a:cs typeface="Montserrat Bold"/>
                <a:sym typeface="Montserrat Bold"/>
              </a:rPr>
              <a:t>Institutional Advocacy</a:t>
            </a:r>
          </a:p>
          <a:p>
            <a:pPr algn="ctr" defTabSz="609630">
              <a:lnSpc>
                <a:spcPts val="1600"/>
              </a:lnSpc>
              <a:spcBef>
                <a:spcPct val="0"/>
              </a:spcBef>
            </a:pPr>
            <a:r>
              <a:rPr lang="en-US" sz="1333">
                <a:solidFill>
                  <a:srgbClr val="000000"/>
                </a:solidFill>
                <a:latin typeface="Montserrat"/>
                <a:ea typeface="Montserrat"/>
                <a:cs typeface="Montserrat"/>
                <a:sym typeface="Montserrat"/>
              </a:rPr>
              <a:t> Partnering with government to improve food labelling, enforce rules, and support healthier food choices.</a:t>
            </a:r>
          </a:p>
        </p:txBody>
      </p:sp>
      <p:sp>
        <p:nvSpPr>
          <p:cNvPr id="34" name="TextBox 34"/>
          <p:cNvSpPr txBox="1"/>
          <p:nvPr/>
        </p:nvSpPr>
        <p:spPr>
          <a:xfrm>
            <a:off x="3453847" y="4518630"/>
            <a:ext cx="1868590" cy="1837619"/>
          </a:xfrm>
          <a:prstGeom prst="rect">
            <a:avLst/>
          </a:prstGeom>
        </p:spPr>
        <p:txBody>
          <a:bodyPr lIns="0" tIns="0" rIns="0" bIns="0" rtlCol="0" anchor="t">
            <a:spAutoFit/>
          </a:bodyPr>
          <a:lstStyle/>
          <a:p>
            <a:pPr algn="ctr" defTabSz="609630">
              <a:lnSpc>
                <a:spcPts val="1600"/>
              </a:lnSpc>
              <a:spcBef>
                <a:spcPct val="0"/>
              </a:spcBef>
            </a:pPr>
            <a:r>
              <a:rPr lang="en-US" sz="1333" b="1">
                <a:solidFill>
                  <a:srgbClr val="000000"/>
                </a:solidFill>
                <a:latin typeface="Montserrat Bold"/>
                <a:ea typeface="Montserrat Bold"/>
                <a:cs typeface="Montserrat Bold"/>
                <a:sym typeface="Montserrat Bold"/>
              </a:rPr>
              <a:t>Youth Advocacy </a:t>
            </a:r>
          </a:p>
          <a:p>
            <a:pPr algn="ctr" defTabSz="609630">
              <a:lnSpc>
                <a:spcPts val="1600"/>
              </a:lnSpc>
              <a:spcBef>
                <a:spcPct val="0"/>
              </a:spcBef>
            </a:pPr>
            <a:r>
              <a:rPr lang="en-US" sz="1333" b="1">
                <a:solidFill>
                  <a:srgbClr val="000000"/>
                </a:solidFill>
                <a:latin typeface="Montserrat Bold"/>
                <a:ea typeface="Montserrat Bold"/>
                <a:cs typeface="Montserrat Bold"/>
                <a:sym typeface="Montserrat Bold"/>
              </a:rPr>
              <a:t> </a:t>
            </a:r>
            <a:r>
              <a:rPr lang="en-US" sz="1333">
                <a:solidFill>
                  <a:srgbClr val="000000"/>
                </a:solidFill>
                <a:latin typeface="Montserrat"/>
                <a:ea typeface="Montserrat"/>
                <a:cs typeface="Montserrat"/>
                <a:sym typeface="Montserrat"/>
              </a:rPr>
              <a:t>Training young people to push for better food labeling and healthier school and community food options through workshops and peer learning.</a:t>
            </a:r>
          </a:p>
        </p:txBody>
      </p:sp>
      <p:sp>
        <p:nvSpPr>
          <p:cNvPr id="35" name="TextBox 35"/>
          <p:cNvSpPr txBox="1"/>
          <p:nvPr/>
        </p:nvSpPr>
        <p:spPr>
          <a:xfrm>
            <a:off x="5893937" y="4518630"/>
            <a:ext cx="1958909" cy="1632435"/>
          </a:xfrm>
          <a:prstGeom prst="rect">
            <a:avLst/>
          </a:prstGeom>
        </p:spPr>
        <p:txBody>
          <a:bodyPr lIns="0" tIns="0" rIns="0" bIns="0" rtlCol="0" anchor="t">
            <a:spAutoFit/>
          </a:bodyPr>
          <a:lstStyle/>
          <a:p>
            <a:pPr algn="ctr" defTabSz="609630">
              <a:lnSpc>
                <a:spcPts val="1600"/>
              </a:lnSpc>
              <a:spcBef>
                <a:spcPct val="0"/>
              </a:spcBef>
            </a:pPr>
            <a:r>
              <a:rPr lang="en-US" sz="1333" b="1">
                <a:solidFill>
                  <a:srgbClr val="000000"/>
                </a:solidFill>
                <a:latin typeface="Montserrat Bold"/>
                <a:ea typeface="Montserrat Bold"/>
                <a:cs typeface="Montserrat Bold"/>
                <a:sym typeface="Montserrat Bold"/>
              </a:rPr>
              <a:t>Health Heroes App and Campaign </a:t>
            </a:r>
          </a:p>
          <a:p>
            <a:pPr algn="ctr" defTabSz="609630">
              <a:lnSpc>
                <a:spcPts val="1600"/>
              </a:lnSpc>
              <a:spcBef>
                <a:spcPct val="0"/>
              </a:spcBef>
            </a:pPr>
            <a:r>
              <a:rPr lang="en-US" sz="1333" b="1">
                <a:solidFill>
                  <a:srgbClr val="000000"/>
                </a:solidFill>
                <a:latin typeface="Montserrat Bold"/>
                <a:ea typeface="Montserrat Bold"/>
                <a:cs typeface="Montserrat Bold"/>
                <a:sym typeface="Montserrat Bold"/>
              </a:rPr>
              <a:t> </a:t>
            </a:r>
            <a:r>
              <a:rPr lang="en-US" sz="1333">
                <a:solidFill>
                  <a:srgbClr val="000000"/>
                </a:solidFill>
                <a:latin typeface="Montserrat"/>
                <a:ea typeface="Montserrat"/>
                <a:cs typeface="Montserrat"/>
                <a:sym typeface="Montserrat"/>
              </a:rPr>
              <a:t>Using digital tools to help teens learn about Front-of-Package Labels (FOPLs) and make nutrition choices easier. </a:t>
            </a:r>
          </a:p>
        </p:txBody>
      </p:sp>
      <p:sp>
        <p:nvSpPr>
          <p:cNvPr id="36" name="TextBox 36"/>
          <p:cNvSpPr txBox="1"/>
          <p:nvPr/>
        </p:nvSpPr>
        <p:spPr>
          <a:xfrm>
            <a:off x="7625752" y="769490"/>
            <a:ext cx="1885952" cy="451021"/>
          </a:xfrm>
          <a:prstGeom prst="rect">
            <a:avLst/>
          </a:prstGeom>
        </p:spPr>
        <p:txBody>
          <a:bodyPr wrap="square" lIns="0" tIns="0" rIns="0" bIns="0" rtlCol="0" anchor="t">
            <a:spAutoFit/>
          </a:bodyPr>
          <a:lstStyle/>
          <a:p>
            <a:pPr algn="ctr" defTabSz="609630">
              <a:lnSpc>
                <a:spcPts val="3780"/>
              </a:lnSpc>
            </a:pPr>
            <a:r>
              <a:rPr lang="en-US" sz="2699" b="1" dirty="0">
                <a:solidFill>
                  <a:srgbClr val="FDA509"/>
                </a:solidFill>
                <a:latin typeface="Montserrat Bold"/>
                <a:ea typeface="Montserrat Bold"/>
                <a:cs typeface="Montserrat Bold"/>
                <a:sym typeface="Montserrat Bold"/>
              </a:rPr>
              <a:t>140,000</a:t>
            </a:r>
          </a:p>
        </p:txBody>
      </p:sp>
      <p:sp>
        <p:nvSpPr>
          <p:cNvPr id="37" name="TextBox 37"/>
          <p:cNvSpPr txBox="1"/>
          <p:nvPr/>
        </p:nvSpPr>
        <p:spPr>
          <a:xfrm>
            <a:off x="9543453" y="844632"/>
            <a:ext cx="2241815" cy="309187"/>
          </a:xfrm>
          <a:prstGeom prst="rect">
            <a:avLst/>
          </a:prstGeom>
        </p:spPr>
        <p:txBody>
          <a:bodyPr lIns="0" tIns="0" rIns="0" bIns="0" rtlCol="0" anchor="t">
            <a:spAutoFit/>
          </a:bodyPr>
          <a:lstStyle/>
          <a:p>
            <a:pPr algn="ctr" defTabSz="609630">
              <a:lnSpc>
                <a:spcPts val="2613"/>
              </a:lnSpc>
            </a:pPr>
            <a:r>
              <a:rPr lang="en-US" sz="1866">
                <a:solidFill>
                  <a:srgbClr val="000000"/>
                </a:solidFill>
                <a:latin typeface="Montserrat"/>
                <a:ea typeface="Montserrat"/>
                <a:cs typeface="Montserrat"/>
                <a:sym typeface="Montserrat"/>
              </a:rPr>
              <a:t>web users reached</a:t>
            </a:r>
          </a:p>
        </p:txBody>
      </p:sp>
      <p:pic>
        <p:nvPicPr>
          <p:cNvPr id="39" name="Picture 38">
            <a:extLst>
              <a:ext uri="{FF2B5EF4-FFF2-40B4-BE49-F238E27FC236}">
                <a16:creationId xmlns:a16="http://schemas.microsoft.com/office/drawing/2014/main" id="{1BA624B1-A16A-C8D3-586B-93ECE6D126F8}"/>
              </a:ext>
            </a:extLst>
          </p:cNvPr>
          <p:cNvPicPr>
            <a:picLocks noChangeAspect="1"/>
          </p:cNvPicPr>
          <p:nvPr/>
        </p:nvPicPr>
        <p:blipFill>
          <a:blip r:embed="rId7"/>
          <a:stretch>
            <a:fillRect/>
          </a:stretch>
        </p:blipFill>
        <p:spPr>
          <a:xfrm>
            <a:off x="11022384" y="6140827"/>
            <a:ext cx="731016" cy="233739"/>
          </a:xfrm>
          <a:prstGeom prst="rect">
            <a:avLst/>
          </a:prstGeom>
        </p:spPr>
      </p:pic>
      <p:pic>
        <p:nvPicPr>
          <p:cNvPr id="40" name="Picture 39">
            <a:extLst>
              <a:ext uri="{FF2B5EF4-FFF2-40B4-BE49-F238E27FC236}">
                <a16:creationId xmlns:a16="http://schemas.microsoft.com/office/drawing/2014/main" id="{3376B476-3ECF-D67F-A86A-052E2E31714D}"/>
              </a:ext>
            </a:extLst>
          </p:cNvPr>
          <p:cNvPicPr>
            <a:picLocks noChangeAspect="1"/>
          </p:cNvPicPr>
          <p:nvPr/>
        </p:nvPicPr>
        <p:blipFill>
          <a:blip r:embed="rId8"/>
          <a:stretch>
            <a:fillRect/>
          </a:stretch>
        </p:blipFill>
        <p:spPr>
          <a:xfrm>
            <a:off x="11022384" y="5619065"/>
            <a:ext cx="882253" cy="35496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BEFB1-CFD4-6235-9E6A-A9B1B3EA51C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1E9B4B1-1D1B-FFA3-69A3-08CA81C2C3D4}"/>
              </a:ext>
            </a:extLst>
          </p:cNvPr>
          <p:cNvGrpSpPr/>
          <p:nvPr/>
        </p:nvGrpSpPr>
        <p:grpSpPr>
          <a:xfrm>
            <a:off x="20" y="-102001"/>
            <a:ext cx="12191981" cy="651307"/>
            <a:chOff x="0" y="0"/>
            <a:chExt cx="24383962" cy="1302615"/>
          </a:xfrm>
        </p:grpSpPr>
        <p:sp>
          <p:nvSpPr>
            <p:cNvPr id="3" name="Freeform 3">
              <a:extLst>
                <a:ext uri="{FF2B5EF4-FFF2-40B4-BE49-F238E27FC236}">
                  <a16:creationId xmlns:a16="http://schemas.microsoft.com/office/drawing/2014/main" id="{25BD3C22-D487-4CDD-B723-D0B45EBE049B}"/>
                </a:ext>
              </a:extLst>
            </p:cNvPr>
            <p:cNvSpPr/>
            <p:nvPr/>
          </p:nvSpPr>
          <p:spPr>
            <a:xfrm>
              <a:off x="0" y="205337"/>
              <a:ext cx="24383962" cy="1097278"/>
            </a:xfrm>
            <a:custGeom>
              <a:avLst/>
              <a:gdLst/>
              <a:ahLst/>
              <a:cxnLst/>
              <a:rect l="l" t="t" r="r" b="b"/>
              <a:pathLst>
                <a:path w="24383962" h="1097278">
                  <a:moveTo>
                    <a:pt x="0" y="0"/>
                  </a:moveTo>
                  <a:lnTo>
                    <a:pt x="24383962" y="0"/>
                  </a:lnTo>
                  <a:lnTo>
                    <a:pt x="24383962" y="1097278"/>
                  </a:lnTo>
                  <a:lnTo>
                    <a:pt x="0" y="1097278"/>
                  </a:lnTo>
                  <a:lnTo>
                    <a:pt x="0" y="0"/>
                  </a:lnTo>
                  <a:close/>
                </a:path>
              </a:pathLst>
            </a:custGeom>
            <a:blipFill>
              <a:blip r:embed="rId2"/>
              <a:stretch>
                <a:fillRect b="-1149999"/>
              </a:stretch>
            </a:blipFill>
          </p:spPr>
          <p:txBody>
            <a:bodyPr/>
            <a:lstStyle/>
            <a:p>
              <a:pPr defTabSz="609630"/>
              <a:endParaRPr lang="en-GB" sz="1200">
                <a:solidFill>
                  <a:prstClr val="black"/>
                </a:solidFill>
                <a:latin typeface="Calibri"/>
              </a:endParaRPr>
            </a:p>
          </p:txBody>
        </p:sp>
        <p:grpSp>
          <p:nvGrpSpPr>
            <p:cNvPr id="4" name="Group 4">
              <a:extLst>
                <a:ext uri="{FF2B5EF4-FFF2-40B4-BE49-F238E27FC236}">
                  <a16:creationId xmlns:a16="http://schemas.microsoft.com/office/drawing/2014/main" id="{91BDF703-8BA2-843A-AD26-7C9107F0A37C}"/>
                </a:ext>
              </a:extLst>
            </p:cNvPr>
            <p:cNvGrpSpPr/>
            <p:nvPr/>
          </p:nvGrpSpPr>
          <p:grpSpPr>
            <a:xfrm>
              <a:off x="17388802" y="0"/>
              <a:ext cx="6995160" cy="1264515"/>
              <a:chOff x="0" y="0"/>
              <a:chExt cx="812800" cy="146930"/>
            </a:xfrm>
          </p:grpSpPr>
          <p:sp>
            <p:nvSpPr>
              <p:cNvPr id="5" name="Freeform 5">
                <a:extLst>
                  <a:ext uri="{FF2B5EF4-FFF2-40B4-BE49-F238E27FC236}">
                    <a16:creationId xmlns:a16="http://schemas.microsoft.com/office/drawing/2014/main" id="{F4E2E7F0-9A39-BC0C-2B6A-DE065BD6FD8F}"/>
                  </a:ext>
                </a:extLst>
              </p:cNvPr>
              <p:cNvSpPr/>
              <p:nvPr/>
            </p:nvSpPr>
            <p:spPr>
              <a:xfrm>
                <a:off x="0" y="0"/>
                <a:ext cx="812800" cy="146930"/>
              </a:xfrm>
              <a:custGeom>
                <a:avLst/>
                <a:gdLst/>
                <a:ahLst/>
                <a:cxnLst/>
                <a:rect l="l" t="t" r="r" b="b"/>
                <a:pathLst>
                  <a:path w="812800" h="146930">
                    <a:moveTo>
                      <a:pt x="0" y="0"/>
                    </a:moveTo>
                    <a:lnTo>
                      <a:pt x="812800" y="0"/>
                    </a:lnTo>
                    <a:lnTo>
                      <a:pt x="812800" y="146930"/>
                    </a:lnTo>
                    <a:lnTo>
                      <a:pt x="0" y="146930"/>
                    </a:lnTo>
                    <a:close/>
                  </a:path>
                </a:pathLst>
              </a:custGeom>
              <a:solidFill>
                <a:srgbClr val="D87932"/>
              </a:solidFill>
            </p:spPr>
            <p:txBody>
              <a:bodyPr/>
              <a:lstStyle/>
              <a:p>
                <a:pPr defTabSz="609630"/>
                <a:endParaRPr lang="en-GB" sz="1200">
                  <a:solidFill>
                    <a:prstClr val="black"/>
                  </a:solidFill>
                  <a:latin typeface="Calibri"/>
                </a:endParaRPr>
              </a:p>
            </p:txBody>
          </p:sp>
        </p:grpSp>
      </p:grpSp>
      <p:sp>
        <p:nvSpPr>
          <p:cNvPr id="6" name="Freeform 6">
            <a:extLst>
              <a:ext uri="{FF2B5EF4-FFF2-40B4-BE49-F238E27FC236}">
                <a16:creationId xmlns:a16="http://schemas.microsoft.com/office/drawing/2014/main" id="{8E99E182-CA8D-16AC-6DA8-306A49EFDABF}"/>
              </a:ext>
            </a:extLst>
          </p:cNvPr>
          <p:cNvSpPr/>
          <p:nvPr/>
        </p:nvSpPr>
        <p:spPr>
          <a:xfrm>
            <a:off x="5333995" y="3180457"/>
            <a:ext cx="6414227" cy="2832256"/>
          </a:xfrm>
          <a:custGeom>
            <a:avLst/>
            <a:gdLst/>
            <a:ahLst/>
            <a:cxnLst/>
            <a:rect l="l" t="t" r="r" b="b"/>
            <a:pathLst>
              <a:path w="9621340" h="4248384">
                <a:moveTo>
                  <a:pt x="0" y="0"/>
                </a:moveTo>
                <a:lnTo>
                  <a:pt x="9621341" y="0"/>
                </a:lnTo>
                <a:lnTo>
                  <a:pt x="9621341" y="4248384"/>
                </a:lnTo>
                <a:lnTo>
                  <a:pt x="0" y="4248384"/>
                </a:lnTo>
                <a:lnTo>
                  <a:pt x="0" y="0"/>
                </a:lnTo>
                <a:close/>
              </a:path>
            </a:pathLst>
          </a:custGeom>
          <a:blipFill>
            <a:blip r:embed="rId3"/>
            <a:stretch>
              <a:fillRect/>
            </a:stretch>
          </a:blipFill>
        </p:spPr>
        <p:txBody>
          <a:bodyPr/>
          <a:lstStyle/>
          <a:p>
            <a:pPr defTabSz="609630"/>
            <a:endParaRPr lang="en-GB" sz="1200">
              <a:solidFill>
                <a:prstClr val="black"/>
              </a:solidFill>
              <a:latin typeface="Calibri"/>
            </a:endParaRPr>
          </a:p>
        </p:txBody>
      </p:sp>
      <p:sp>
        <p:nvSpPr>
          <p:cNvPr id="7" name="TextBox 7">
            <a:extLst>
              <a:ext uri="{FF2B5EF4-FFF2-40B4-BE49-F238E27FC236}">
                <a16:creationId xmlns:a16="http://schemas.microsoft.com/office/drawing/2014/main" id="{F92FB52F-2CF1-DB5E-78AC-A22CBA05354C}"/>
              </a:ext>
            </a:extLst>
          </p:cNvPr>
          <p:cNvSpPr txBox="1"/>
          <p:nvPr/>
        </p:nvSpPr>
        <p:spPr>
          <a:xfrm>
            <a:off x="735113" y="1005711"/>
            <a:ext cx="11233150" cy="448841"/>
          </a:xfrm>
          <a:prstGeom prst="rect">
            <a:avLst/>
          </a:prstGeom>
        </p:spPr>
        <p:txBody>
          <a:bodyPr lIns="0" tIns="0" rIns="0" bIns="0" rtlCol="0" anchor="t">
            <a:spAutoFit/>
          </a:bodyPr>
          <a:lstStyle/>
          <a:p>
            <a:pPr defTabSz="609630">
              <a:lnSpc>
                <a:spcPts val="3520"/>
              </a:lnSpc>
            </a:pPr>
            <a:r>
              <a:rPr lang="en-US" sz="2933" b="1" dirty="0">
                <a:solidFill>
                  <a:srgbClr val="000000"/>
                </a:solidFill>
                <a:latin typeface="Montserrat Bold"/>
                <a:ea typeface="Montserrat Bold"/>
                <a:cs typeface="Montserrat Bold"/>
                <a:sym typeface="Montserrat Bold"/>
              </a:rPr>
              <a:t>Youth as Consumers - Bangladesh</a:t>
            </a:r>
          </a:p>
        </p:txBody>
      </p:sp>
      <p:sp>
        <p:nvSpPr>
          <p:cNvPr id="8" name="TextBox 8">
            <a:extLst>
              <a:ext uri="{FF2B5EF4-FFF2-40B4-BE49-F238E27FC236}">
                <a16:creationId xmlns:a16="http://schemas.microsoft.com/office/drawing/2014/main" id="{EF3267DA-DCD7-CDA0-35FD-9962FF08EB3F}"/>
              </a:ext>
            </a:extLst>
          </p:cNvPr>
          <p:cNvSpPr txBox="1"/>
          <p:nvPr/>
        </p:nvSpPr>
        <p:spPr>
          <a:xfrm>
            <a:off x="735113" y="1443860"/>
            <a:ext cx="8808339" cy="726866"/>
          </a:xfrm>
          <a:prstGeom prst="rect">
            <a:avLst/>
          </a:prstGeom>
        </p:spPr>
        <p:txBody>
          <a:bodyPr lIns="0" tIns="0" rIns="0" bIns="0" rtlCol="0" anchor="t">
            <a:spAutoFit/>
          </a:bodyPr>
          <a:lstStyle/>
          <a:p>
            <a:pPr defTabSz="609630">
              <a:lnSpc>
                <a:spcPts val="2880"/>
              </a:lnSpc>
            </a:pPr>
            <a:r>
              <a:rPr lang="en-US" sz="2400" b="1" dirty="0">
                <a:solidFill>
                  <a:srgbClr val="B20933"/>
                </a:solidFill>
                <a:latin typeface="Montserrat Bold"/>
                <a:ea typeface="Montserrat Bold"/>
                <a:cs typeface="Montserrat Bold"/>
                <a:sym typeface="Montserrat Bold"/>
              </a:rPr>
              <a:t>GUIDING FOOD CHOICES - </a:t>
            </a:r>
            <a:r>
              <a:rPr lang="en-US" sz="2400" b="1" dirty="0" err="1">
                <a:solidFill>
                  <a:srgbClr val="B20933"/>
                </a:solidFill>
                <a:latin typeface="Montserrat Bold"/>
                <a:ea typeface="Montserrat Bold"/>
                <a:cs typeface="Montserrat Bold"/>
                <a:sym typeface="Montserrat Bold"/>
              </a:rPr>
              <a:t>Bhalo</a:t>
            </a:r>
            <a:r>
              <a:rPr lang="en-US" sz="2400" b="1" dirty="0">
                <a:solidFill>
                  <a:srgbClr val="B20933"/>
                </a:solidFill>
                <a:latin typeface="Montserrat Bold"/>
                <a:ea typeface="Montserrat Bold"/>
                <a:cs typeface="Montserrat Bold"/>
                <a:sym typeface="Montserrat Bold"/>
              </a:rPr>
              <a:t> Khabo </a:t>
            </a:r>
            <a:r>
              <a:rPr lang="en-US" sz="2400" b="1" dirty="0" err="1">
                <a:solidFill>
                  <a:srgbClr val="B20933"/>
                </a:solidFill>
                <a:latin typeface="Montserrat Bold"/>
                <a:ea typeface="Montserrat Bold"/>
                <a:cs typeface="Montserrat Bold"/>
                <a:sym typeface="Montserrat Bold"/>
              </a:rPr>
              <a:t>Bhalo</a:t>
            </a:r>
            <a:r>
              <a:rPr lang="en-US" sz="2400" b="1" dirty="0">
                <a:solidFill>
                  <a:srgbClr val="B20933"/>
                </a:solidFill>
                <a:latin typeface="Montserrat Bold"/>
                <a:ea typeface="Montserrat Bold"/>
                <a:cs typeface="Montserrat Bold"/>
                <a:sym typeface="Montserrat Bold"/>
              </a:rPr>
              <a:t> </a:t>
            </a:r>
            <a:r>
              <a:rPr lang="en-US" sz="2400" b="1" dirty="0" err="1">
                <a:solidFill>
                  <a:srgbClr val="B20933"/>
                </a:solidFill>
                <a:latin typeface="Montserrat Bold"/>
                <a:ea typeface="Montserrat Bold"/>
                <a:cs typeface="Montserrat Bold"/>
                <a:sym typeface="Montserrat Bold"/>
              </a:rPr>
              <a:t>Thakbo</a:t>
            </a:r>
            <a:r>
              <a:rPr lang="en-US" sz="2400" b="1" dirty="0">
                <a:solidFill>
                  <a:srgbClr val="B20933"/>
                </a:solidFill>
                <a:latin typeface="Montserrat Bold"/>
                <a:ea typeface="Montserrat Bold"/>
                <a:cs typeface="Montserrat Bold"/>
                <a:sym typeface="Montserrat Bold"/>
              </a:rPr>
              <a:t> - Live Well Eat Well</a:t>
            </a:r>
          </a:p>
        </p:txBody>
      </p:sp>
      <p:sp>
        <p:nvSpPr>
          <p:cNvPr id="9" name="TextBox 9">
            <a:extLst>
              <a:ext uri="{FF2B5EF4-FFF2-40B4-BE49-F238E27FC236}">
                <a16:creationId xmlns:a16="http://schemas.microsoft.com/office/drawing/2014/main" id="{CDC01297-CFB9-15B3-D139-73CEE8966C84}"/>
              </a:ext>
            </a:extLst>
          </p:cNvPr>
          <p:cNvSpPr txBox="1"/>
          <p:nvPr/>
        </p:nvSpPr>
        <p:spPr>
          <a:xfrm>
            <a:off x="5619007" y="2570935"/>
            <a:ext cx="1465362" cy="451021"/>
          </a:xfrm>
          <a:prstGeom prst="rect">
            <a:avLst/>
          </a:prstGeom>
        </p:spPr>
        <p:txBody>
          <a:bodyPr lIns="0" tIns="0" rIns="0" bIns="0" rtlCol="0" anchor="t">
            <a:spAutoFit/>
          </a:bodyPr>
          <a:lstStyle/>
          <a:p>
            <a:pPr algn="ctr" defTabSz="609630">
              <a:lnSpc>
                <a:spcPts val="3780"/>
              </a:lnSpc>
            </a:pPr>
            <a:r>
              <a:rPr lang="en-US" sz="2699" b="1">
                <a:solidFill>
                  <a:srgbClr val="FDA509"/>
                </a:solidFill>
                <a:latin typeface="Montserrat Bold"/>
                <a:ea typeface="Montserrat Bold"/>
                <a:cs typeface="Montserrat Bold"/>
                <a:sym typeface="Montserrat Bold"/>
              </a:rPr>
              <a:t>1 million</a:t>
            </a:r>
          </a:p>
        </p:txBody>
      </p:sp>
      <p:sp>
        <p:nvSpPr>
          <p:cNvPr id="10" name="TextBox 10">
            <a:extLst>
              <a:ext uri="{FF2B5EF4-FFF2-40B4-BE49-F238E27FC236}">
                <a16:creationId xmlns:a16="http://schemas.microsoft.com/office/drawing/2014/main" id="{F0715C7B-889D-637F-9B35-F142B45FDC44}"/>
              </a:ext>
            </a:extLst>
          </p:cNvPr>
          <p:cNvSpPr txBox="1"/>
          <p:nvPr/>
        </p:nvSpPr>
        <p:spPr>
          <a:xfrm>
            <a:off x="7262153" y="2708518"/>
            <a:ext cx="1705570" cy="309187"/>
          </a:xfrm>
          <a:prstGeom prst="rect">
            <a:avLst/>
          </a:prstGeom>
        </p:spPr>
        <p:txBody>
          <a:bodyPr lIns="0" tIns="0" rIns="0" bIns="0" rtlCol="0" anchor="t">
            <a:spAutoFit/>
          </a:bodyPr>
          <a:lstStyle/>
          <a:p>
            <a:pPr algn="ctr" defTabSz="609630">
              <a:lnSpc>
                <a:spcPts val="2613"/>
              </a:lnSpc>
            </a:pPr>
            <a:r>
              <a:rPr lang="en-US" sz="1866">
                <a:solidFill>
                  <a:srgbClr val="000000"/>
                </a:solidFill>
                <a:latin typeface="Montserrat"/>
                <a:ea typeface="Montserrat"/>
                <a:cs typeface="Montserrat"/>
                <a:sym typeface="Montserrat"/>
              </a:rPr>
              <a:t>youth pledges</a:t>
            </a:r>
          </a:p>
        </p:txBody>
      </p:sp>
      <p:sp>
        <p:nvSpPr>
          <p:cNvPr id="11" name="TextBox 11">
            <a:extLst>
              <a:ext uri="{FF2B5EF4-FFF2-40B4-BE49-F238E27FC236}">
                <a16:creationId xmlns:a16="http://schemas.microsoft.com/office/drawing/2014/main" id="{916A94F7-2767-5D85-79E2-DD05B0D13BF4}"/>
              </a:ext>
            </a:extLst>
          </p:cNvPr>
          <p:cNvSpPr txBox="1"/>
          <p:nvPr/>
        </p:nvSpPr>
        <p:spPr>
          <a:xfrm>
            <a:off x="580544" y="2647983"/>
            <a:ext cx="4558739" cy="3392532"/>
          </a:xfrm>
          <a:prstGeom prst="rect">
            <a:avLst/>
          </a:prstGeom>
        </p:spPr>
        <p:txBody>
          <a:bodyPr lIns="0" tIns="0" rIns="0" bIns="0" rtlCol="0" anchor="t">
            <a:spAutoFit/>
          </a:bodyPr>
          <a:lstStyle/>
          <a:p>
            <a:pPr defTabSz="609630">
              <a:lnSpc>
                <a:spcPts val="1867"/>
              </a:lnSpc>
            </a:pPr>
            <a:r>
              <a:rPr lang="en-US" sz="1333" u="sng">
                <a:solidFill>
                  <a:srgbClr val="000000"/>
                </a:solidFill>
                <a:latin typeface="Montserrat"/>
                <a:ea typeface="Montserrat"/>
                <a:cs typeface="Montserrat"/>
                <a:sym typeface="Montserrat"/>
              </a:rPr>
              <a:t>Pledges to Action: </a:t>
            </a:r>
            <a:r>
              <a:rPr lang="en-US" sz="1333">
                <a:solidFill>
                  <a:srgbClr val="000000"/>
                </a:solidFill>
                <a:latin typeface="Montserrat"/>
                <a:ea typeface="Montserrat"/>
                <a:cs typeface="Montserrat"/>
                <a:sym typeface="Montserrat"/>
              </a:rPr>
              <a:t>Adolescents pledged to use their pocked money to eat healthier.</a:t>
            </a:r>
          </a:p>
          <a:p>
            <a:pPr defTabSz="609630">
              <a:lnSpc>
                <a:spcPts val="1867"/>
              </a:lnSpc>
            </a:pPr>
            <a:endParaRPr lang="en-US" sz="1333">
              <a:solidFill>
                <a:srgbClr val="000000"/>
              </a:solidFill>
              <a:latin typeface="Montserrat"/>
              <a:ea typeface="Montserrat"/>
              <a:cs typeface="Montserrat"/>
              <a:sym typeface="Montserrat"/>
            </a:endParaRPr>
          </a:p>
          <a:p>
            <a:pPr defTabSz="609630">
              <a:lnSpc>
                <a:spcPts val="1867"/>
              </a:lnSpc>
            </a:pPr>
            <a:r>
              <a:rPr lang="en-US" sz="1333" u="sng">
                <a:solidFill>
                  <a:srgbClr val="000000"/>
                </a:solidFill>
                <a:latin typeface="Montserrat"/>
                <a:ea typeface="Montserrat"/>
                <a:cs typeface="Montserrat"/>
                <a:sym typeface="Montserrat"/>
              </a:rPr>
              <a:t>Digital Engagement</a:t>
            </a:r>
            <a:r>
              <a:rPr lang="en-US" sz="1333">
                <a:solidFill>
                  <a:srgbClr val="000000"/>
                </a:solidFill>
                <a:latin typeface="Montserrat"/>
                <a:ea typeface="Montserrat"/>
                <a:cs typeface="Montserrat"/>
                <a:sym typeface="Montserrat"/>
              </a:rPr>
              <a:t>: Social media, online contests, radio,  especially during COVID-19</a:t>
            </a:r>
          </a:p>
          <a:p>
            <a:pPr defTabSz="609630">
              <a:lnSpc>
                <a:spcPts val="1867"/>
              </a:lnSpc>
            </a:pPr>
            <a:endParaRPr lang="en-US" sz="1333">
              <a:solidFill>
                <a:srgbClr val="000000"/>
              </a:solidFill>
              <a:latin typeface="Montserrat"/>
              <a:ea typeface="Montserrat"/>
              <a:cs typeface="Montserrat"/>
              <a:sym typeface="Montserrat"/>
            </a:endParaRPr>
          </a:p>
          <a:p>
            <a:pPr defTabSz="609630">
              <a:lnSpc>
                <a:spcPts val="1867"/>
              </a:lnSpc>
            </a:pPr>
            <a:r>
              <a:rPr lang="en-US" sz="1333" u="sng">
                <a:solidFill>
                  <a:srgbClr val="000000"/>
                </a:solidFill>
                <a:latin typeface="Montserrat"/>
                <a:ea typeface="Montserrat"/>
                <a:cs typeface="Montserrat"/>
                <a:sym typeface="Montserrat"/>
              </a:rPr>
              <a:t>Interactive Learning</a:t>
            </a:r>
            <a:r>
              <a:rPr lang="en-US" sz="1333">
                <a:solidFill>
                  <a:srgbClr val="000000"/>
                </a:solidFill>
                <a:latin typeface="Montserrat"/>
                <a:ea typeface="Montserrat"/>
                <a:cs typeface="Montserrat"/>
                <a:sym typeface="Montserrat"/>
              </a:rPr>
              <a:t>: E-learning platform with videos, quizzes, games, badges, and certificates</a:t>
            </a:r>
          </a:p>
          <a:p>
            <a:pPr defTabSz="609630">
              <a:lnSpc>
                <a:spcPts val="1867"/>
              </a:lnSpc>
            </a:pPr>
            <a:endParaRPr lang="en-US" sz="1333">
              <a:solidFill>
                <a:srgbClr val="000000"/>
              </a:solidFill>
              <a:latin typeface="Montserrat"/>
              <a:ea typeface="Montserrat"/>
              <a:cs typeface="Montserrat"/>
              <a:sym typeface="Montserrat"/>
            </a:endParaRPr>
          </a:p>
          <a:p>
            <a:pPr defTabSz="609630">
              <a:lnSpc>
                <a:spcPts val="1867"/>
              </a:lnSpc>
            </a:pPr>
            <a:r>
              <a:rPr lang="en-US" sz="1333" u="sng">
                <a:solidFill>
                  <a:srgbClr val="000000"/>
                </a:solidFill>
                <a:latin typeface="Montserrat"/>
                <a:ea typeface="Montserrat"/>
                <a:cs typeface="Montserrat"/>
                <a:sym typeface="Montserrat"/>
              </a:rPr>
              <a:t>Youth Leadership</a:t>
            </a:r>
            <a:r>
              <a:rPr lang="en-US" sz="1333">
                <a:solidFill>
                  <a:srgbClr val="000000"/>
                </a:solidFill>
                <a:latin typeface="Montserrat"/>
                <a:ea typeface="Montserrat"/>
                <a:cs typeface="Montserrat"/>
                <a:sym typeface="Montserrat"/>
              </a:rPr>
              <a:t>: Nutri-Leaders Hunt identified and built nutrition leadership and advocacy skills</a:t>
            </a:r>
          </a:p>
          <a:p>
            <a:pPr defTabSz="609630">
              <a:lnSpc>
                <a:spcPts val="1867"/>
              </a:lnSpc>
            </a:pPr>
            <a:endParaRPr lang="en-US" sz="1333">
              <a:solidFill>
                <a:srgbClr val="000000"/>
              </a:solidFill>
              <a:latin typeface="Montserrat"/>
              <a:ea typeface="Montserrat"/>
              <a:cs typeface="Montserrat"/>
              <a:sym typeface="Montserrat"/>
            </a:endParaRPr>
          </a:p>
          <a:p>
            <a:pPr defTabSz="609630">
              <a:lnSpc>
                <a:spcPts val="1867"/>
              </a:lnSpc>
            </a:pPr>
            <a:r>
              <a:rPr lang="en-US" sz="1333" u="sng">
                <a:solidFill>
                  <a:srgbClr val="000000"/>
                </a:solidFill>
                <a:latin typeface="Montserrat"/>
                <a:ea typeface="Montserrat"/>
                <a:cs typeface="Montserrat"/>
                <a:sym typeface="Montserrat"/>
              </a:rPr>
              <a:t>Networks &amp; Influence</a:t>
            </a:r>
            <a:r>
              <a:rPr lang="en-US" sz="1333">
                <a:solidFill>
                  <a:srgbClr val="000000"/>
                </a:solidFill>
                <a:latin typeface="Montserrat"/>
                <a:ea typeface="Montserrat"/>
                <a:cs typeface="Montserrat"/>
                <a:sym typeface="Montserrat"/>
              </a:rPr>
              <a:t>: Celebrities, partners, school clubs, and youth networks amplified messages.</a:t>
            </a:r>
          </a:p>
        </p:txBody>
      </p:sp>
    </p:spTree>
    <p:extLst>
      <p:ext uri="{BB962C8B-B14F-4D97-AF65-F5344CB8AC3E}">
        <p14:creationId xmlns:p14="http://schemas.microsoft.com/office/powerpoint/2010/main" val="3861613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0" y="-102001"/>
            <a:ext cx="12191981" cy="651307"/>
            <a:chOff x="0" y="0"/>
            <a:chExt cx="24383962" cy="1302615"/>
          </a:xfrm>
        </p:grpSpPr>
        <p:sp>
          <p:nvSpPr>
            <p:cNvPr id="3" name="Freeform 3"/>
            <p:cNvSpPr/>
            <p:nvPr/>
          </p:nvSpPr>
          <p:spPr>
            <a:xfrm>
              <a:off x="0" y="205337"/>
              <a:ext cx="24383962" cy="1097278"/>
            </a:xfrm>
            <a:custGeom>
              <a:avLst/>
              <a:gdLst/>
              <a:ahLst/>
              <a:cxnLst/>
              <a:rect l="l" t="t" r="r" b="b"/>
              <a:pathLst>
                <a:path w="24383962" h="1097278">
                  <a:moveTo>
                    <a:pt x="0" y="0"/>
                  </a:moveTo>
                  <a:lnTo>
                    <a:pt x="24383962" y="0"/>
                  </a:lnTo>
                  <a:lnTo>
                    <a:pt x="24383962" y="1097278"/>
                  </a:lnTo>
                  <a:lnTo>
                    <a:pt x="0" y="1097278"/>
                  </a:lnTo>
                  <a:lnTo>
                    <a:pt x="0" y="0"/>
                  </a:lnTo>
                  <a:close/>
                </a:path>
              </a:pathLst>
            </a:custGeom>
            <a:blipFill>
              <a:blip r:embed="rId2"/>
              <a:stretch>
                <a:fillRect b="-1149999"/>
              </a:stretch>
            </a:blipFill>
          </p:spPr>
          <p:txBody>
            <a:bodyPr/>
            <a:lstStyle/>
            <a:p>
              <a:pPr defTabSz="609630"/>
              <a:endParaRPr lang="en-GB" sz="1200">
                <a:solidFill>
                  <a:prstClr val="black"/>
                </a:solidFill>
                <a:latin typeface="Calibri"/>
              </a:endParaRPr>
            </a:p>
          </p:txBody>
        </p:sp>
        <p:grpSp>
          <p:nvGrpSpPr>
            <p:cNvPr id="4" name="Group 4"/>
            <p:cNvGrpSpPr/>
            <p:nvPr/>
          </p:nvGrpSpPr>
          <p:grpSpPr>
            <a:xfrm>
              <a:off x="17388802" y="0"/>
              <a:ext cx="6995160" cy="1264515"/>
              <a:chOff x="0" y="0"/>
              <a:chExt cx="812800" cy="146930"/>
            </a:xfrm>
          </p:grpSpPr>
          <p:sp>
            <p:nvSpPr>
              <p:cNvPr id="5" name="Freeform 5"/>
              <p:cNvSpPr/>
              <p:nvPr/>
            </p:nvSpPr>
            <p:spPr>
              <a:xfrm>
                <a:off x="0" y="0"/>
                <a:ext cx="812800" cy="146930"/>
              </a:xfrm>
              <a:custGeom>
                <a:avLst/>
                <a:gdLst/>
                <a:ahLst/>
                <a:cxnLst/>
                <a:rect l="l" t="t" r="r" b="b"/>
                <a:pathLst>
                  <a:path w="812800" h="146930">
                    <a:moveTo>
                      <a:pt x="0" y="0"/>
                    </a:moveTo>
                    <a:lnTo>
                      <a:pt x="812800" y="0"/>
                    </a:lnTo>
                    <a:lnTo>
                      <a:pt x="812800" y="146930"/>
                    </a:lnTo>
                    <a:lnTo>
                      <a:pt x="0" y="146930"/>
                    </a:lnTo>
                    <a:close/>
                  </a:path>
                </a:pathLst>
              </a:custGeom>
              <a:solidFill>
                <a:srgbClr val="D87932"/>
              </a:solidFill>
            </p:spPr>
            <p:txBody>
              <a:bodyPr/>
              <a:lstStyle/>
              <a:p>
                <a:pPr defTabSz="609630"/>
                <a:endParaRPr lang="en-GB" sz="1200">
                  <a:solidFill>
                    <a:prstClr val="black"/>
                  </a:solidFill>
                  <a:latin typeface="Calibri"/>
                </a:endParaRPr>
              </a:p>
            </p:txBody>
          </p:sp>
        </p:grpSp>
      </p:grpSp>
      <p:sp>
        <p:nvSpPr>
          <p:cNvPr id="7" name="TextBox 7"/>
          <p:cNvSpPr txBox="1"/>
          <p:nvPr/>
        </p:nvSpPr>
        <p:spPr>
          <a:xfrm>
            <a:off x="735113" y="1005711"/>
            <a:ext cx="11233150" cy="448841"/>
          </a:xfrm>
          <a:prstGeom prst="rect">
            <a:avLst/>
          </a:prstGeom>
        </p:spPr>
        <p:txBody>
          <a:bodyPr lIns="0" tIns="0" rIns="0" bIns="0" rtlCol="0" anchor="t">
            <a:spAutoFit/>
          </a:bodyPr>
          <a:lstStyle/>
          <a:p>
            <a:pPr defTabSz="609630">
              <a:lnSpc>
                <a:spcPts val="3520"/>
              </a:lnSpc>
            </a:pPr>
            <a:r>
              <a:rPr lang="en-US" sz="2933" b="1" dirty="0">
                <a:solidFill>
                  <a:srgbClr val="000000"/>
                </a:solidFill>
                <a:latin typeface="Montserrat Bold"/>
                <a:ea typeface="Montserrat Bold"/>
                <a:cs typeface="Montserrat Bold"/>
                <a:sym typeface="Montserrat Bold"/>
              </a:rPr>
              <a:t>Youth as Consumers - Pakistan</a:t>
            </a:r>
          </a:p>
        </p:txBody>
      </p:sp>
      <p:sp>
        <p:nvSpPr>
          <p:cNvPr id="8" name="TextBox 8"/>
          <p:cNvSpPr txBox="1"/>
          <p:nvPr/>
        </p:nvSpPr>
        <p:spPr>
          <a:xfrm>
            <a:off x="735113" y="1443860"/>
            <a:ext cx="8808339" cy="726866"/>
          </a:xfrm>
          <a:prstGeom prst="rect">
            <a:avLst/>
          </a:prstGeom>
        </p:spPr>
        <p:txBody>
          <a:bodyPr lIns="0" tIns="0" rIns="0" bIns="0" rtlCol="0" anchor="t">
            <a:spAutoFit/>
          </a:bodyPr>
          <a:lstStyle/>
          <a:p>
            <a:pPr defTabSz="609630">
              <a:lnSpc>
                <a:spcPts val="2880"/>
              </a:lnSpc>
            </a:pPr>
            <a:r>
              <a:rPr lang="en-US" sz="2400" b="1" dirty="0">
                <a:solidFill>
                  <a:srgbClr val="B20933"/>
                </a:solidFill>
                <a:latin typeface="Montserrat Bold"/>
                <a:ea typeface="Montserrat Bold"/>
                <a:cs typeface="Montserrat Bold"/>
                <a:sym typeface="Montserrat Bold"/>
              </a:rPr>
              <a:t>SUPPORTING NATIONAL FOOD SYSTEM/ADOLESCENT NUTRITION POLICIES.</a:t>
            </a:r>
          </a:p>
        </p:txBody>
      </p:sp>
      <p:pic>
        <p:nvPicPr>
          <p:cNvPr id="13" name="Picture 4">
            <a:extLst>
              <a:ext uri="{FF2B5EF4-FFF2-40B4-BE49-F238E27FC236}">
                <a16:creationId xmlns:a16="http://schemas.microsoft.com/office/drawing/2014/main" id="{5DEC46C9-BB0D-4B7C-E722-C1FA315E889C}"/>
              </a:ext>
            </a:extLst>
          </p:cNvPr>
          <p:cNvPicPr>
            <a:picLocks noChangeAspect="1"/>
          </p:cNvPicPr>
          <p:nvPr/>
        </p:nvPicPr>
        <p:blipFill>
          <a:blip r:embed="rId3"/>
          <a:srcRect/>
          <a:stretch>
            <a:fillRect/>
          </a:stretch>
        </p:blipFill>
        <p:spPr>
          <a:xfrm>
            <a:off x="735113" y="2608875"/>
            <a:ext cx="2560928" cy="3549975"/>
          </a:xfrm>
          <a:prstGeom prst="rect">
            <a:avLst/>
          </a:prstGeom>
        </p:spPr>
      </p:pic>
      <p:sp>
        <p:nvSpPr>
          <p:cNvPr id="15" name="TextBox 2">
            <a:extLst>
              <a:ext uri="{FF2B5EF4-FFF2-40B4-BE49-F238E27FC236}">
                <a16:creationId xmlns:a16="http://schemas.microsoft.com/office/drawing/2014/main" id="{2C1FEBDD-B794-2BA5-D80D-6ED95FB701FE}"/>
              </a:ext>
            </a:extLst>
          </p:cNvPr>
          <p:cNvSpPr txBox="1"/>
          <p:nvPr/>
        </p:nvSpPr>
        <p:spPr>
          <a:xfrm>
            <a:off x="4905557" y="2344601"/>
            <a:ext cx="4835851" cy="3814249"/>
          </a:xfrm>
          <a:prstGeom prst="rect">
            <a:avLst/>
          </a:prstGeom>
        </p:spPr>
        <p:txBody>
          <a:bodyPr lIns="0" tIns="0" rIns="0" bIns="0" rtlCol="0" anchor="t">
            <a:spAutoFit/>
          </a:bodyPr>
          <a:lstStyle/>
          <a:p>
            <a:pPr defTabSz="857250">
              <a:lnSpc>
                <a:spcPts val="2986"/>
              </a:lnSpc>
            </a:pPr>
            <a:endParaRPr sz="2250" dirty="0">
              <a:solidFill>
                <a:srgbClr val="000000"/>
              </a:solidFill>
              <a:latin typeface="Arial Nova"/>
            </a:endParaRPr>
          </a:p>
          <a:p>
            <a:pPr defTabSz="857250">
              <a:lnSpc>
                <a:spcPts val="2986"/>
              </a:lnSpc>
            </a:pPr>
            <a:r>
              <a:rPr lang="en-US" sz="1867" dirty="0">
                <a:solidFill>
                  <a:srgbClr val="1A1C21"/>
                </a:solidFill>
                <a:latin typeface="Arimo"/>
              </a:rPr>
              <a:t>A study conducted with Aga Khan University generated evidence and a better understanding of adolescent food consumption </a:t>
            </a:r>
            <a:r>
              <a:rPr lang="en-US" sz="1867" dirty="0" err="1">
                <a:solidFill>
                  <a:srgbClr val="1A1C21"/>
                </a:solidFill>
                <a:latin typeface="Arimo"/>
              </a:rPr>
              <a:t>behaviours</a:t>
            </a:r>
            <a:r>
              <a:rPr lang="en-US" sz="1867" dirty="0">
                <a:solidFill>
                  <a:srgbClr val="1A1C21"/>
                </a:solidFill>
                <a:latin typeface="Arimo"/>
              </a:rPr>
              <a:t>.</a:t>
            </a:r>
          </a:p>
          <a:p>
            <a:pPr defTabSz="857250">
              <a:lnSpc>
                <a:spcPts val="2986"/>
              </a:lnSpc>
            </a:pPr>
            <a:endParaRPr lang="en-US" sz="1867" dirty="0">
              <a:solidFill>
                <a:srgbClr val="1A1C21"/>
              </a:solidFill>
              <a:latin typeface="Arimo"/>
            </a:endParaRPr>
          </a:p>
          <a:p>
            <a:pPr defTabSz="857250">
              <a:lnSpc>
                <a:spcPts val="2986"/>
              </a:lnSpc>
            </a:pPr>
            <a:r>
              <a:rPr lang="en-US" sz="1867" dirty="0">
                <a:solidFill>
                  <a:srgbClr val="1A1C21"/>
                </a:solidFill>
                <a:latin typeface="Arimo"/>
              </a:rPr>
              <a:t>GAIN also worked with the Government of Pakistan, WHO and UNICEF to prepare a adolescent nutrition strategy and operational plan.</a:t>
            </a:r>
          </a:p>
          <a:p>
            <a:pPr defTabSz="857250">
              <a:lnSpc>
                <a:spcPts val="2986"/>
              </a:lnSpc>
            </a:pPr>
            <a:endParaRPr lang="en-US" sz="1867" dirty="0">
              <a:solidFill>
                <a:srgbClr val="1A1C21"/>
              </a:solidFill>
              <a:latin typeface="Arim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0" y="-102001"/>
            <a:ext cx="12191981" cy="651307"/>
            <a:chOff x="0" y="0"/>
            <a:chExt cx="24383962" cy="1302615"/>
          </a:xfrm>
        </p:grpSpPr>
        <p:sp>
          <p:nvSpPr>
            <p:cNvPr id="3" name="Freeform 3"/>
            <p:cNvSpPr/>
            <p:nvPr/>
          </p:nvSpPr>
          <p:spPr>
            <a:xfrm>
              <a:off x="0" y="205337"/>
              <a:ext cx="24383962" cy="1097278"/>
            </a:xfrm>
            <a:custGeom>
              <a:avLst/>
              <a:gdLst/>
              <a:ahLst/>
              <a:cxnLst/>
              <a:rect l="l" t="t" r="r" b="b"/>
              <a:pathLst>
                <a:path w="24383962" h="1097278">
                  <a:moveTo>
                    <a:pt x="0" y="0"/>
                  </a:moveTo>
                  <a:lnTo>
                    <a:pt x="24383962" y="0"/>
                  </a:lnTo>
                  <a:lnTo>
                    <a:pt x="24383962" y="1097278"/>
                  </a:lnTo>
                  <a:lnTo>
                    <a:pt x="0" y="1097278"/>
                  </a:lnTo>
                  <a:lnTo>
                    <a:pt x="0" y="0"/>
                  </a:lnTo>
                  <a:close/>
                </a:path>
              </a:pathLst>
            </a:custGeom>
            <a:blipFill>
              <a:blip r:embed="rId2"/>
              <a:stretch>
                <a:fillRect b="-1149999"/>
              </a:stretch>
            </a:blipFill>
          </p:spPr>
          <p:txBody>
            <a:bodyPr/>
            <a:lstStyle/>
            <a:p>
              <a:pPr defTabSz="609630"/>
              <a:endParaRPr lang="en-GB" sz="1200">
                <a:solidFill>
                  <a:prstClr val="black"/>
                </a:solidFill>
                <a:latin typeface="Calibri"/>
              </a:endParaRPr>
            </a:p>
          </p:txBody>
        </p:sp>
        <p:grpSp>
          <p:nvGrpSpPr>
            <p:cNvPr id="4" name="Group 4"/>
            <p:cNvGrpSpPr/>
            <p:nvPr/>
          </p:nvGrpSpPr>
          <p:grpSpPr>
            <a:xfrm>
              <a:off x="17388802" y="0"/>
              <a:ext cx="6995160" cy="1264515"/>
              <a:chOff x="0" y="0"/>
              <a:chExt cx="812800" cy="146930"/>
            </a:xfrm>
          </p:grpSpPr>
          <p:sp>
            <p:nvSpPr>
              <p:cNvPr id="5" name="Freeform 5"/>
              <p:cNvSpPr/>
              <p:nvPr/>
            </p:nvSpPr>
            <p:spPr>
              <a:xfrm>
                <a:off x="0" y="0"/>
                <a:ext cx="812800" cy="146930"/>
              </a:xfrm>
              <a:custGeom>
                <a:avLst/>
                <a:gdLst/>
                <a:ahLst/>
                <a:cxnLst/>
                <a:rect l="l" t="t" r="r" b="b"/>
                <a:pathLst>
                  <a:path w="812800" h="146930">
                    <a:moveTo>
                      <a:pt x="0" y="0"/>
                    </a:moveTo>
                    <a:lnTo>
                      <a:pt x="812800" y="0"/>
                    </a:lnTo>
                    <a:lnTo>
                      <a:pt x="812800" y="146930"/>
                    </a:lnTo>
                    <a:lnTo>
                      <a:pt x="0" y="146930"/>
                    </a:lnTo>
                    <a:close/>
                  </a:path>
                </a:pathLst>
              </a:custGeom>
              <a:solidFill>
                <a:srgbClr val="D87932"/>
              </a:solidFill>
            </p:spPr>
            <p:txBody>
              <a:bodyPr/>
              <a:lstStyle/>
              <a:p>
                <a:pPr defTabSz="609630"/>
                <a:endParaRPr lang="en-GB" sz="1200">
                  <a:solidFill>
                    <a:prstClr val="black"/>
                  </a:solidFill>
                  <a:latin typeface="Calibri"/>
                </a:endParaRPr>
              </a:p>
            </p:txBody>
          </p:sp>
        </p:grpSp>
      </p:grpSp>
      <p:sp>
        <p:nvSpPr>
          <p:cNvPr id="6" name="Freeform 6"/>
          <p:cNvSpPr/>
          <p:nvPr/>
        </p:nvSpPr>
        <p:spPr>
          <a:xfrm>
            <a:off x="6096000" y="2603370"/>
            <a:ext cx="6096000" cy="2258554"/>
          </a:xfrm>
          <a:custGeom>
            <a:avLst/>
            <a:gdLst/>
            <a:ahLst/>
            <a:cxnLst/>
            <a:rect l="l" t="t" r="r" b="b"/>
            <a:pathLst>
              <a:path w="9144000" h="3387831">
                <a:moveTo>
                  <a:pt x="0" y="0"/>
                </a:moveTo>
                <a:lnTo>
                  <a:pt x="9144000" y="0"/>
                </a:lnTo>
                <a:lnTo>
                  <a:pt x="9144000" y="3387831"/>
                </a:lnTo>
                <a:lnTo>
                  <a:pt x="0" y="3387831"/>
                </a:lnTo>
                <a:lnTo>
                  <a:pt x="0" y="0"/>
                </a:lnTo>
                <a:close/>
              </a:path>
            </a:pathLst>
          </a:custGeom>
          <a:blipFill>
            <a:blip r:embed="rId3"/>
            <a:stretch>
              <a:fillRect t="-7680" r="-1695" b="-958"/>
            </a:stretch>
          </a:blipFill>
        </p:spPr>
        <p:txBody>
          <a:bodyPr/>
          <a:lstStyle/>
          <a:p>
            <a:pPr defTabSz="609630"/>
            <a:endParaRPr lang="en-GB" sz="1200">
              <a:solidFill>
                <a:prstClr val="black"/>
              </a:solidFill>
              <a:latin typeface="Calibri"/>
            </a:endParaRPr>
          </a:p>
        </p:txBody>
      </p:sp>
      <p:sp>
        <p:nvSpPr>
          <p:cNvPr id="7" name="Freeform 7"/>
          <p:cNvSpPr/>
          <p:nvPr/>
        </p:nvSpPr>
        <p:spPr>
          <a:xfrm>
            <a:off x="-78852" y="-891704"/>
            <a:ext cx="6174861" cy="8233149"/>
          </a:xfrm>
          <a:custGeom>
            <a:avLst/>
            <a:gdLst/>
            <a:ahLst/>
            <a:cxnLst/>
            <a:rect l="l" t="t" r="r" b="b"/>
            <a:pathLst>
              <a:path w="9262292" h="12349723">
                <a:moveTo>
                  <a:pt x="0" y="0"/>
                </a:moveTo>
                <a:lnTo>
                  <a:pt x="9262292" y="0"/>
                </a:lnTo>
                <a:lnTo>
                  <a:pt x="9262292" y="12349723"/>
                </a:lnTo>
                <a:lnTo>
                  <a:pt x="0" y="12349723"/>
                </a:lnTo>
                <a:lnTo>
                  <a:pt x="0" y="0"/>
                </a:lnTo>
                <a:close/>
              </a:path>
            </a:pathLst>
          </a:custGeom>
          <a:blipFill>
            <a:blip r:embed="rId4"/>
            <a:stretch>
              <a:fillRect/>
            </a:stretch>
          </a:blipFill>
        </p:spPr>
        <p:txBody>
          <a:bodyPr/>
          <a:lstStyle/>
          <a:p>
            <a:pPr defTabSz="609630"/>
            <a:endParaRPr lang="en-GB" sz="1200">
              <a:solidFill>
                <a:prstClr val="black"/>
              </a:solidFill>
              <a:latin typeface="Calibri"/>
            </a:endParaRPr>
          </a:p>
        </p:txBody>
      </p:sp>
      <p:sp>
        <p:nvSpPr>
          <p:cNvPr id="8" name="TextBox 8"/>
          <p:cNvSpPr txBox="1"/>
          <p:nvPr/>
        </p:nvSpPr>
        <p:spPr>
          <a:xfrm>
            <a:off x="735113" y="1005711"/>
            <a:ext cx="11233150" cy="448841"/>
          </a:xfrm>
          <a:prstGeom prst="rect">
            <a:avLst/>
          </a:prstGeom>
        </p:spPr>
        <p:txBody>
          <a:bodyPr lIns="0" tIns="0" rIns="0" bIns="0" rtlCol="0" anchor="t">
            <a:spAutoFit/>
          </a:bodyPr>
          <a:lstStyle/>
          <a:p>
            <a:pPr defTabSz="609630">
              <a:lnSpc>
                <a:spcPts val="3520"/>
              </a:lnSpc>
            </a:pPr>
            <a:r>
              <a:rPr lang="en-US" sz="2933" b="1" dirty="0">
                <a:solidFill>
                  <a:srgbClr val="000000"/>
                </a:solidFill>
                <a:latin typeface="Montserrat Bold"/>
                <a:ea typeface="Montserrat Bold"/>
                <a:cs typeface="Montserrat Bold"/>
                <a:sym typeface="Montserrat Bold"/>
              </a:rPr>
              <a:t>Youth as Changemakers</a:t>
            </a:r>
          </a:p>
        </p:txBody>
      </p:sp>
      <p:sp>
        <p:nvSpPr>
          <p:cNvPr id="9" name="TextBox 9"/>
          <p:cNvSpPr txBox="1"/>
          <p:nvPr/>
        </p:nvSpPr>
        <p:spPr>
          <a:xfrm>
            <a:off x="735113" y="1443860"/>
            <a:ext cx="11233150" cy="354969"/>
          </a:xfrm>
          <a:prstGeom prst="rect">
            <a:avLst/>
          </a:prstGeom>
        </p:spPr>
        <p:txBody>
          <a:bodyPr lIns="0" tIns="0" rIns="0" bIns="0" rtlCol="0" anchor="t">
            <a:spAutoFit/>
          </a:bodyPr>
          <a:lstStyle/>
          <a:p>
            <a:pPr defTabSz="609630">
              <a:lnSpc>
                <a:spcPts val="2880"/>
              </a:lnSpc>
            </a:pPr>
            <a:r>
              <a:rPr lang="en-US" sz="2400" b="1">
                <a:solidFill>
                  <a:srgbClr val="B20933"/>
                </a:solidFill>
                <a:latin typeface="Montserrat Bold"/>
                <a:ea typeface="Montserrat Bold"/>
                <a:cs typeface="Montserrat Bold"/>
                <a:sym typeface="Montserrat Bold"/>
              </a:rPr>
              <a:t>ACT4FOOD</a:t>
            </a:r>
          </a:p>
        </p:txBody>
      </p:sp>
      <p:sp>
        <p:nvSpPr>
          <p:cNvPr id="10" name="TextBox 10"/>
          <p:cNvSpPr txBox="1"/>
          <p:nvPr/>
        </p:nvSpPr>
        <p:spPr>
          <a:xfrm>
            <a:off x="6351688" y="1780410"/>
            <a:ext cx="4951724" cy="826508"/>
          </a:xfrm>
          <a:prstGeom prst="rect">
            <a:avLst/>
          </a:prstGeom>
        </p:spPr>
        <p:txBody>
          <a:bodyPr lIns="0" tIns="0" rIns="0" bIns="0" rtlCol="0" anchor="t">
            <a:spAutoFit/>
          </a:bodyPr>
          <a:lstStyle/>
          <a:p>
            <a:pPr defTabSz="609630">
              <a:lnSpc>
                <a:spcPts val="2239"/>
              </a:lnSpc>
            </a:pPr>
            <a:r>
              <a:rPr lang="en-US" sz="1600">
                <a:solidFill>
                  <a:srgbClr val="000000"/>
                </a:solidFill>
                <a:latin typeface="Montserrat"/>
                <a:ea typeface="Montserrat"/>
                <a:cs typeface="Montserrat"/>
                <a:sym typeface="Montserrat"/>
              </a:rPr>
              <a:t>International youth movement founded by young people in 2021, supported by GAIN. Co-designed the Youth Leadership Initiative.</a:t>
            </a:r>
          </a:p>
        </p:txBody>
      </p:sp>
      <p:sp>
        <p:nvSpPr>
          <p:cNvPr id="11" name="TextBox 11"/>
          <p:cNvSpPr txBox="1"/>
          <p:nvPr/>
        </p:nvSpPr>
        <p:spPr>
          <a:xfrm>
            <a:off x="6554476" y="4995275"/>
            <a:ext cx="4951724" cy="1390765"/>
          </a:xfrm>
          <a:prstGeom prst="rect">
            <a:avLst/>
          </a:prstGeom>
        </p:spPr>
        <p:txBody>
          <a:bodyPr lIns="0" tIns="0" rIns="0" bIns="0" rtlCol="0" anchor="t">
            <a:spAutoFit/>
          </a:bodyPr>
          <a:lstStyle/>
          <a:p>
            <a:pPr defTabSz="609630">
              <a:lnSpc>
                <a:spcPts val="2239"/>
              </a:lnSpc>
            </a:pPr>
            <a:r>
              <a:rPr lang="en-US" sz="1600">
                <a:solidFill>
                  <a:srgbClr val="000000"/>
                </a:solidFill>
                <a:latin typeface="Montserrat"/>
                <a:ea typeface="Montserrat"/>
                <a:cs typeface="Montserrat"/>
                <a:sym typeface="Montserrat"/>
              </a:rPr>
              <a:t>Youth leaders work together on three collective action campaigns: School meals, indigenous foods and MNCs in food systems. They lead projects in their countries, and participate in global events like UNFSS and AFSF.</a:t>
            </a:r>
          </a:p>
        </p:txBody>
      </p:sp>
    </p:spTree>
  </p:cSld>
  <p:clrMapOvr>
    <a:masterClrMapping/>
  </p:clrMapOvr>
</p:sld>
</file>

<file path=ppt/theme/theme1.xml><?xml version="1.0" encoding="utf-8"?>
<a:theme xmlns:a="http://schemas.openxmlformats.org/drawingml/2006/main" name="Freemont Theme">
  <a:themeElements>
    <a:clrScheme name="GAIN colour palette">
      <a:dk1>
        <a:srgbClr val="000000"/>
      </a:dk1>
      <a:lt1>
        <a:srgbClr val="FFFFFF"/>
      </a:lt1>
      <a:dk2>
        <a:srgbClr val="B10A32"/>
      </a:dk2>
      <a:lt2>
        <a:srgbClr val="FCECA5"/>
      </a:lt2>
      <a:accent1>
        <a:srgbClr val="FFD80D"/>
      </a:accent1>
      <a:accent2>
        <a:srgbClr val="FDA509"/>
      </a:accent2>
      <a:accent3>
        <a:srgbClr val="EE823C"/>
      </a:accent3>
      <a:accent4>
        <a:srgbClr val="829D56"/>
      </a:accent4>
      <a:accent5>
        <a:srgbClr val="346D1C"/>
      </a:accent5>
      <a:accent6>
        <a:srgbClr val="C0CEAA"/>
      </a:accent6>
      <a:hlink>
        <a:srgbClr val="B10A32"/>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AIN Powerpoint template guide 3.pptx" id="{8B7E60E8-D340-4EB8-B51D-ADBDAC873175}" vid="{F2610757-0341-4163-A5D8-1F1BD7D4D18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Freemont Theme">
  <a:themeElements>
    <a:clrScheme name="GAIN colour palette">
      <a:dk1>
        <a:srgbClr val="000000"/>
      </a:dk1>
      <a:lt1>
        <a:srgbClr val="FFFFFF"/>
      </a:lt1>
      <a:dk2>
        <a:srgbClr val="B10A32"/>
      </a:dk2>
      <a:lt2>
        <a:srgbClr val="FCECA5"/>
      </a:lt2>
      <a:accent1>
        <a:srgbClr val="FFD80D"/>
      </a:accent1>
      <a:accent2>
        <a:srgbClr val="FDA509"/>
      </a:accent2>
      <a:accent3>
        <a:srgbClr val="EE823C"/>
      </a:accent3>
      <a:accent4>
        <a:srgbClr val="829D56"/>
      </a:accent4>
      <a:accent5>
        <a:srgbClr val="346D1C"/>
      </a:accent5>
      <a:accent6>
        <a:srgbClr val="C0CEAA"/>
      </a:accent6>
      <a:hlink>
        <a:srgbClr val="B10A32"/>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C01CCECB-A158-0A4A-9404-E6A066CF7F47}" vid="{E44E1FE9-9F30-2A48-BB8E-20CB7B2F487F}"/>
    </a:ext>
  </a:extLst>
</a:theme>
</file>

<file path=ppt/theme/theme6.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GAIN colour palette">
    <a:dk1>
      <a:srgbClr val="000000"/>
    </a:dk1>
    <a:lt1>
      <a:srgbClr val="FFFFFF"/>
    </a:lt1>
    <a:dk2>
      <a:srgbClr val="B10A32"/>
    </a:dk2>
    <a:lt2>
      <a:srgbClr val="FCECA5"/>
    </a:lt2>
    <a:accent1>
      <a:srgbClr val="FFD80D"/>
    </a:accent1>
    <a:accent2>
      <a:srgbClr val="FDA509"/>
    </a:accent2>
    <a:accent3>
      <a:srgbClr val="EE823C"/>
    </a:accent3>
    <a:accent4>
      <a:srgbClr val="829D56"/>
    </a:accent4>
    <a:accent5>
      <a:srgbClr val="346D1C"/>
    </a:accent5>
    <a:accent6>
      <a:srgbClr val="C0CEAA"/>
    </a:accent6>
    <a:hlink>
      <a:srgbClr val="B10A32"/>
    </a:hlink>
    <a:folHlink>
      <a:srgbClr val="000000"/>
    </a:folHlink>
  </a:clrScheme>
</a:themeOverride>
</file>

<file path=ppt/theme/themeOverride2.xml><?xml version="1.0" encoding="utf-8"?>
<a:themeOverride xmlns:a="http://schemas.openxmlformats.org/drawingml/2006/main">
  <a:clrScheme name="GAIN colour palette">
    <a:dk1>
      <a:srgbClr val="000000"/>
    </a:dk1>
    <a:lt1>
      <a:srgbClr val="FFFFFF"/>
    </a:lt1>
    <a:dk2>
      <a:srgbClr val="B10A32"/>
    </a:dk2>
    <a:lt2>
      <a:srgbClr val="FCECA5"/>
    </a:lt2>
    <a:accent1>
      <a:srgbClr val="FFD80D"/>
    </a:accent1>
    <a:accent2>
      <a:srgbClr val="FDA509"/>
    </a:accent2>
    <a:accent3>
      <a:srgbClr val="EE823C"/>
    </a:accent3>
    <a:accent4>
      <a:srgbClr val="829D56"/>
    </a:accent4>
    <a:accent5>
      <a:srgbClr val="346D1C"/>
    </a:accent5>
    <a:accent6>
      <a:srgbClr val="C0CEAA"/>
    </a:accent6>
    <a:hlink>
      <a:srgbClr val="B10A32"/>
    </a:hlink>
    <a:folHlink>
      <a:srgbClr val="000000"/>
    </a:folHlink>
  </a:clrScheme>
</a:themeOverride>
</file>

<file path=ppt/theme/themeOverride3.xml><?xml version="1.0" encoding="utf-8"?>
<a:themeOverride xmlns:a="http://schemas.openxmlformats.org/drawingml/2006/main">
  <a:clrScheme name="GAIN colour palette">
    <a:dk1>
      <a:srgbClr val="000000"/>
    </a:dk1>
    <a:lt1>
      <a:srgbClr val="FFFFFF"/>
    </a:lt1>
    <a:dk2>
      <a:srgbClr val="B10A32"/>
    </a:dk2>
    <a:lt2>
      <a:srgbClr val="FCECA5"/>
    </a:lt2>
    <a:accent1>
      <a:srgbClr val="FFD80D"/>
    </a:accent1>
    <a:accent2>
      <a:srgbClr val="FDA509"/>
    </a:accent2>
    <a:accent3>
      <a:srgbClr val="EE823C"/>
    </a:accent3>
    <a:accent4>
      <a:srgbClr val="829D56"/>
    </a:accent4>
    <a:accent5>
      <a:srgbClr val="346D1C"/>
    </a:accent5>
    <a:accent6>
      <a:srgbClr val="C0CEAA"/>
    </a:accent6>
    <a:hlink>
      <a:srgbClr val="B10A32"/>
    </a:hlink>
    <a:folHlink>
      <a:srgbClr val="000000"/>
    </a:folHlink>
  </a:clrScheme>
</a:themeOverride>
</file>

<file path=ppt/theme/themeOverride4.xml><?xml version="1.0" encoding="utf-8"?>
<a:themeOverride xmlns:a="http://schemas.openxmlformats.org/drawingml/2006/main">
  <a:clrScheme name="GAIN colour palette">
    <a:dk1>
      <a:srgbClr val="000000"/>
    </a:dk1>
    <a:lt1>
      <a:srgbClr val="FFFFFF"/>
    </a:lt1>
    <a:dk2>
      <a:srgbClr val="B10A32"/>
    </a:dk2>
    <a:lt2>
      <a:srgbClr val="FCECA5"/>
    </a:lt2>
    <a:accent1>
      <a:srgbClr val="FFD80D"/>
    </a:accent1>
    <a:accent2>
      <a:srgbClr val="FDA509"/>
    </a:accent2>
    <a:accent3>
      <a:srgbClr val="EE823C"/>
    </a:accent3>
    <a:accent4>
      <a:srgbClr val="829D56"/>
    </a:accent4>
    <a:accent5>
      <a:srgbClr val="346D1C"/>
    </a:accent5>
    <a:accent6>
      <a:srgbClr val="C0CEAA"/>
    </a:accent6>
    <a:hlink>
      <a:srgbClr val="B10A32"/>
    </a:hlink>
    <a:folHlink>
      <a:srgbClr val="00000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Country xmlns="9408be81-a232-4eb9-9311-4b7ea3d2c730" xsi:nil="true"/>
    <TaxCatchAll xmlns="aaa42312-913c-4222-b651-465b1bc0aae7" xsi:nil="true"/>
    <lcf76f155ced4ddcb4097134ff3c332f xmlns="9408be81-a232-4eb9-9311-4b7ea3d2c730">
      <Terms xmlns="http://schemas.microsoft.com/office/infopath/2007/PartnerControls"/>
    </lcf76f155ced4ddcb4097134ff3c332f>
    <Note xmlns="9408be81-a232-4eb9-9311-4b7ea3d2c73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5E18D3D22D651409B855C05E17D6F44" ma:contentTypeVersion="23" ma:contentTypeDescription="Create a new document." ma:contentTypeScope="" ma:versionID="402e2225506b53982fe19edc7818653f">
  <xsd:schema xmlns:xsd="http://www.w3.org/2001/XMLSchema" xmlns:xs="http://www.w3.org/2001/XMLSchema" xmlns:p="http://schemas.microsoft.com/office/2006/metadata/properties" xmlns:ns2="9408be81-a232-4eb9-9311-4b7ea3d2c730" xmlns:ns3="ef458fb7-983c-4bc3-9fee-003dbf7ee133" xmlns:ns4="aaa42312-913c-4222-b651-465b1bc0aae7" targetNamespace="http://schemas.microsoft.com/office/2006/metadata/properties" ma:root="true" ma:fieldsID="0abb3d91a2234f3a4db63891b32f79f9" ns2:_="" ns3:_="" ns4:_="">
    <xsd:import namespace="9408be81-a232-4eb9-9311-4b7ea3d2c730"/>
    <xsd:import namespace="ef458fb7-983c-4bc3-9fee-003dbf7ee133"/>
    <xsd:import namespace="aaa42312-913c-4222-b651-465b1bc0aae7"/>
    <xsd:element name="properties">
      <xsd:complexType>
        <xsd:sequence>
          <xsd:element name="documentManagement">
            <xsd:complexType>
              <xsd:all>
                <xsd:element ref="ns2:Country" minOccurs="0"/>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4:TaxCatchAll" minOccurs="0"/>
                <xsd:element ref="ns2:Note" minOccurs="0"/>
                <xsd:element ref="ns2:MediaServiceObjectDetectorVersions" minOccurs="0"/>
                <xsd:element ref="ns2:lcf76f155ced4ddcb4097134ff3c332f"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08be81-a232-4eb9-9311-4b7ea3d2c730" elementFormDefault="qualified">
    <xsd:import namespace="http://schemas.microsoft.com/office/2006/documentManagement/types"/>
    <xsd:import namespace="http://schemas.microsoft.com/office/infopath/2007/PartnerControls"/>
    <xsd:element name="Country" ma:index="2" nillable="true" ma:displayName="Country" ma:format="Dropdown" ma:internalName="Country">
      <xsd:simpleType>
        <xsd:restriction base="dms:Choice">
          <xsd:enumeration value="Kenya"/>
          <xsd:enumeration value="Mozambique"/>
          <xsd:enumeration value="Ethiopia"/>
          <xsd:enumeration value="Nigeria"/>
          <xsd:enumeration value="Benin"/>
          <xsd:enumeration value="Uganda"/>
          <xsd:enumeration value="All"/>
        </xsd:restriction>
      </xsd:simple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hidden="true" ma:internalName="MediaServiceKeyPoints"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hidden="true"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hidden="true" ma:internalName="MediaServiceOCR" ma:readOnly="true">
      <xsd:simpleType>
        <xsd:restriction base="dms:Note"/>
      </xsd:simpleType>
    </xsd:element>
    <xsd:element name="MediaServiceLocation" ma:index="17" nillable="true" ma:displayName="Location" ma:hidden="true" ma:internalName="MediaServiceLocation" ma:readOnly="true">
      <xsd:simpleType>
        <xsd:restriction base="dms:Text"/>
      </xsd:simpleType>
    </xsd:element>
    <xsd:element name="Note" ma:index="22" nillable="true" ma:displayName="Note" ma:format="Dropdown" ma:internalName="Note">
      <xsd:simpleType>
        <xsd:restriction base="dms:Text">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6c9f325c-6ddb-4dc2-8aa3-9d02edec3c80" ma:termSetId="09814cd3-568e-fe90-9814-8d621ff8fb84" ma:anchorId="fba54fb3-c3e1-fe81-a776-ca4b69148c4d" ma:open="true" ma:isKeyword="false">
      <xsd:complexType>
        <xsd:sequence>
          <xsd:element ref="pc:Terms" minOccurs="0" maxOccurs="1"/>
        </xsd:sequence>
      </xsd:complexType>
    </xsd:element>
    <xsd:element name="MediaLengthInSeconds" ma:index="26" nillable="true" ma:displayName="MediaLengthInSeconds" ma:hidden="true" ma:internalName="MediaLengthInSeconds" ma:readOnly="true">
      <xsd:simpleType>
        <xsd:restriction base="dms:Unknown"/>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f458fb7-983c-4bc3-9fee-003dbf7ee133" elementFormDefault="qualified">
    <xsd:import namespace="http://schemas.microsoft.com/office/2006/documentManagement/types"/>
    <xsd:import namespace="http://schemas.microsoft.com/office/infopath/2007/PartnerControls"/>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aa42312-913c-4222-b651-465b1bc0aae7"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866f7698-28d7-4e9a-ab35-cb2f78b28935}" ma:internalName="TaxCatchAll" ma:showField="CatchAllData" ma:web="ef458fb7-983c-4bc3-9fee-003dbf7ee1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740EFD-963A-4860-898C-971ED96675E2}">
  <ds:schemaRefs>
    <ds:schemaRef ds:uri="http://schemas.microsoft.com/sharepoint/v3/contenttype/forms"/>
  </ds:schemaRefs>
</ds:datastoreItem>
</file>

<file path=customXml/itemProps2.xml><?xml version="1.0" encoding="utf-8"?>
<ds:datastoreItem xmlns:ds="http://schemas.openxmlformats.org/officeDocument/2006/customXml" ds:itemID="{F181409B-E284-491E-8929-01F3908AC22A}">
  <ds:schemaRefs>
    <ds:schemaRef ds:uri="http://schemas.openxmlformats.org/package/2006/metadata/core-properties"/>
    <ds:schemaRef ds:uri="http://schemas.microsoft.com/office/2006/metadata/properties"/>
    <ds:schemaRef ds:uri="http://schemas.microsoft.com/office/2006/documentManagement/types"/>
    <ds:schemaRef ds:uri="http://purl.org/dc/elements/1.1/"/>
    <ds:schemaRef ds:uri="http://purl.org/dc/term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14518B98-FD1E-43C6-8C03-0E813392E228}"/>
</file>

<file path=docProps/app.xml><?xml version="1.0" encoding="utf-8"?>
<Properties xmlns="http://schemas.openxmlformats.org/officeDocument/2006/extended-properties" xmlns:vt="http://schemas.openxmlformats.org/officeDocument/2006/docPropsVTypes">
  <Template>GAIN Powerpoint template guide 3 1</Template>
  <TotalTime>60</TotalTime>
  <Words>2746</Words>
  <Application>Microsoft Office PowerPoint</Application>
  <PresentationFormat>Widescreen</PresentationFormat>
  <Paragraphs>289</Paragraphs>
  <Slides>31</Slides>
  <Notes>8</Notes>
  <HiddenSlides>0</HiddenSlides>
  <MMClips>0</MMClips>
  <ScaleCrop>false</ScaleCrop>
  <HeadingPairs>
    <vt:vector size="4" baseType="variant">
      <vt:variant>
        <vt:lpstr>Theme</vt:lpstr>
      </vt:variant>
      <vt:variant>
        <vt:i4>5</vt:i4>
      </vt:variant>
      <vt:variant>
        <vt:lpstr>Slide Titles</vt:lpstr>
      </vt:variant>
      <vt:variant>
        <vt:i4>31</vt:i4>
      </vt:variant>
    </vt:vector>
  </HeadingPairs>
  <TitlesOfParts>
    <vt:vector size="36" baseType="lpstr">
      <vt:lpstr>Freemont Theme</vt:lpstr>
      <vt:lpstr>Office Theme</vt:lpstr>
      <vt:lpstr>1_Office Theme</vt:lpstr>
      <vt:lpstr>2_Office Theme</vt:lpstr>
      <vt:lpstr>1_Freemont Theme</vt:lpstr>
      <vt:lpstr>Youth and demand creation</vt:lpstr>
      <vt:lpstr>Context – youth in Asia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COP</vt:lpstr>
      <vt:lpstr>PowerPoint Presentation</vt:lpstr>
      <vt:lpstr>PowerPoint Presentation</vt:lpstr>
      <vt:lpstr>PowerPoint Presentation</vt:lpstr>
      <vt:lpstr>PowerPoint Presentation</vt:lpstr>
      <vt:lpstr>Private sector tools for building demand for nutritious foods</vt:lpstr>
      <vt:lpstr>Context – Demand creation in Asia</vt:lpstr>
      <vt:lpstr>Building demand for nutritious foods:  THREE tools from private sector practice</vt:lpstr>
      <vt:lpstr>Building demand for nutritious foods:   THREE tools from private sector practice</vt:lpstr>
      <vt:lpstr>Building demand for nutritious foods:  THREE tools from private sector practice</vt:lpstr>
      <vt:lpstr>Scaling demand generation into industry practice</vt:lpstr>
      <vt:lpstr>PowerPoint Presentation</vt:lpstr>
      <vt:lpstr>Super rice – enhancing vegetable consumption in Indonesia</vt:lpstr>
      <vt:lpstr>The pilot was conducted with the Government School Meals Programme in Bogor City</vt:lpstr>
      <vt:lpstr>The pilot was monitored and evaluated along four key parameters</vt:lpstr>
      <vt:lpstr>In summary, we recommend that Super Rice is feasible to be introduced and scaled up as an integral part of the School Meals Programme across SPPGs</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Miriam Shindler</dc:creator>
  <cp:lastModifiedBy>Laura Wekesa</cp:lastModifiedBy>
  <cp:revision>360</cp:revision>
  <cp:lastPrinted>2020-11-23T09:07:30Z</cp:lastPrinted>
  <dcterms:created xsi:type="dcterms:W3CDTF">2026-08-01T11:57:09Z</dcterms:created>
  <dcterms:modified xsi:type="dcterms:W3CDTF">2026-08-19T11:40:38Z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0x01010045E18D3D22D651409B855C05E17D6F44</vt:lpwstr>
  </property>
</Properties>
</file>